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725" r:id="rId1"/>
  </p:sldMasterIdLst>
  <p:notesMasterIdLst>
    <p:notesMasterId r:id="rId23"/>
  </p:notesMasterIdLst>
  <p:sldIdLst>
    <p:sldId id="256" r:id="rId2"/>
    <p:sldId id="346" r:id="rId3"/>
    <p:sldId id="334" r:id="rId4"/>
    <p:sldId id="347" r:id="rId5"/>
    <p:sldId id="348" r:id="rId6"/>
    <p:sldId id="365" r:id="rId7"/>
    <p:sldId id="361" r:id="rId8"/>
    <p:sldId id="349" r:id="rId9"/>
    <p:sldId id="350" r:id="rId10"/>
    <p:sldId id="355" r:id="rId11"/>
    <p:sldId id="352" r:id="rId12"/>
    <p:sldId id="356" r:id="rId13"/>
    <p:sldId id="357" r:id="rId14"/>
    <p:sldId id="358" r:id="rId15"/>
    <p:sldId id="366" r:id="rId16"/>
    <p:sldId id="359" r:id="rId17"/>
    <p:sldId id="360" r:id="rId18"/>
    <p:sldId id="362" r:id="rId19"/>
    <p:sldId id="363" r:id="rId20"/>
    <p:sldId id="364" r:id="rId21"/>
    <p:sldId id="31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3F"/>
    <a:srgbClr val="0028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9" autoAdjust="0"/>
    <p:restoredTop sz="95274"/>
  </p:normalViewPr>
  <p:slideViewPr>
    <p:cSldViewPr snapToGrid="0">
      <p:cViewPr varScale="1">
        <p:scale>
          <a:sx n="116" d="100"/>
          <a:sy n="116" d="100"/>
        </p:scale>
        <p:origin x="115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935D35-3196-B743-A773-6A0D0B314021}" type="doc">
      <dgm:prSet loTypeId="urn:microsoft.com/office/officeart/2008/layout/HorizontalMultiLevelHierarchy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C89FB2B-D611-7143-93D2-FA4B3EAA3FE4}">
      <dgm:prSet phldrT="[文本]"/>
      <dgm:spPr/>
      <dgm:t>
        <a:bodyPr/>
        <a:lstStyle/>
        <a:p>
          <a:r>
            <a:rPr lang="zh-CN" altLang="en-US" dirty="0"/>
            <a:t>任务说明会</a:t>
          </a:r>
        </a:p>
      </dgm:t>
    </dgm:pt>
    <dgm:pt modelId="{CE05978C-E9D1-EC44-98EE-27A592C835C0}" type="parTrans" cxnId="{2AFD68C5-465F-E441-854E-862D208F08B8}">
      <dgm:prSet/>
      <dgm:spPr/>
      <dgm:t>
        <a:bodyPr/>
        <a:lstStyle/>
        <a:p>
          <a:endParaRPr lang="zh-CN" altLang="en-US"/>
        </a:p>
      </dgm:t>
    </dgm:pt>
    <dgm:pt modelId="{BEAEF036-60F2-934D-97C4-ED98E559F107}" type="sibTrans" cxnId="{2AFD68C5-465F-E441-854E-862D208F08B8}">
      <dgm:prSet/>
      <dgm:spPr/>
      <dgm:t>
        <a:bodyPr/>
        <a:lstStyle/>
        <a:p>
          <a:endParaRPr lang="zh-CN" altLang="en-US"/>
        </a:p>
      </dgm:t>
    </dgm:pt>
    <dgm:pt modelId="{DE6BFB7C-262A-204A-A526-682FA76C4B11}">
      <dgm:prSet phldrT="[文本]"/>
      <dgm:spPr/>
      <dgm:t>
        <a:bodyPr/>
        <a:lstStyle/>
        <a:p>
          <a:r>
            <a:rPr lang="zh-CN" altLang="en-US" dirty="0"/>
            <a:t>叙实性和叙实性推理简介</a:t>
          </a:r>
        </a:p>
      </dgm:t>
    </dgm:pt>
    <dgm:pt modelId="{705DD2B4-2739-F24A-813B-A98764410E7D}" type="parTrans" cxnId="{87F924FE-3922-DF42-A200-4C5EE83CBBB7}">
      <dgm:prSet/>
      <dgm:spPr/>
      <dgm:t>
        <a:bodyPr/>
        <a:lstStyle/>
        <a:p>
          <a:endParaRPr lang="zh-CN" altLang="en-US"/>
        </a:p>
      </dgm:t>
    </dgm:pt>
    <dgm:pt modelId="{10064BAA-807F-1546-A1CE-E7163526B6C7}" type="sibTrans" cxnId="{87F924FE-3922-DF42-A200-4C5EE83CBBB7}">
      <dgm:prSet/>
      <dgm:spPr/>
      <dgm:t>
        <a:bodyPr/>
        <a:lstStyle/>
        <a:p>
          <a:endParaRPr lang="zh-CN" altLang="en-US"/>
        </a:p>
      </dgm:t>
    </dgm:pt>
    <dgm:pt modelId="{A1C9F5E3-32EE-0146-9953-A9D7AE75B32F}">
      <dgm:prSet phldrT="[文本]"/>
      <dgm:spPr/>
      <dgm:t>
        <a:bodyPr/>
        <a:lstStyle/>
        <a:p>
          <a:r>
            <a:rPr lang="en-US" altLang="zh-CN" dirty="0"/>
            <a:t>FIE2025</a:t>
          </a:r>
          <a:r>
            <a:rPr lang="zh-CN" altLang="en-US" dirty="0"/>
            <a:t>任务介绍</a:t>
          </a:r>
        </a:p>
      </dgm:t>
    </dgm:pt>
    <dgm:pt modelId="{374DFA1A-A152-5C42-9D6F-DD7A7FAFC482}" type="parTrans" cxnId="{5E9C16E6-43BA-9749-B452-BCEB4EDF191D}">
      <dgm:prSet/>
      <dgm:spPr/>
      <dgm:t>
        <a:bodyPr/>
        <a:lstStyle/>
        <a:p>
          <a:endParaRPr lang="zh-CN" altLang="en-US"/>
        </a:p>
      </dgm:t>
    </dgm:pt>
    <dgm:pt modelId="{DFCCEB12-3E7B-0245-9C6C-B6D81965AA89}" type="sibTrans" cxnId="{5E9C16E6-43BA-9749-B452-BCEB4EDF191D}">
      <dgm:prSet/>
      <dgm:spPr/>
      <dgm:t>
        <a:bodyPr/>
        <a:lstStyle/>
        <a:p>
          <a:endParaRPr lang="zh-CN" altLang="en-US"/>
        </a:p>
      </dgm:t>
    </dgm:pt>
    <dgm:pt modelId="{71398C69-6C80-C34A-A3D8-0942004501DC}">
      <dgm:prSet/>
      <dgm:spPr/>
      <dgm:t>
        <a:bodyPr/>
        <a:lstStyle/>
        <a:p>
          <a:r>
            <a:rPr lang="zh-CN" altLang="en-US" dirty="0"/>
            <a:t>报名情况</a:t>
          </a:r>
        </a:p>
      </dgm:t>
    </dgm:pt>
    <dgm:pt modelId="{8FDD1D41-96C7-9548-AAC0-72291D5740AC}" type="parTrans" cxnId="{A466E0C4-095E-8D4D-827C-6B90389E04DF}">
      <dgm:prSet/>
      <dgm:spPr/>
      <dgm:t>
        <a:bodyPr/>
        <a:lstStyle/>
        <a:p>
          <a:endParaRPr lang="zh-CN" altLang="en-US"/>
        </a:p>
      </dgm:t>
    </dgm:pt>
    <dgm:pt modelId="{4D94222F-BC0A-C14C-B718-4F0A4246EDC9}" type="sibTrans" cxnId="{A466E0C4-095E-8D4D-827C-6B90389E04DF}">
      <dgm:prSet/>
      <dgm:spPr/>
      <dgm:t>
        <a:bodyPr/>
        <a:lstStyle/>
        <a:p>
          <a:endParaRPr lang="zh-CN" altLang="en-US"/>
        </a:p>
      </dgm:t>
    </dgm:pt>
    <dgm:pt modelId="{0F3CA860-DF77-6647-A93E-E983D50E70B3}">
      <dgm:prSet/>
      <dgm:spPr/>
      <dgm:t>
        <a:bodyPr/>
        <a:lstStyle/>
        <a:p>
          <a:r>
            <a:rPr lang="zh-CN" altLang="en-US" dirty="0"/>
            <a:t>数据集情况</a:t>
          </a:r>
        </a:p>
      </dgm:t>
    </dgm:pt>
    <dgm:pt modelId="{A3F1E1F9-94BC-614D-8A31-74A61B94BBC4}" type="parTrans" cxnId="{8E9EE6B3-CBD3-524F-8F16-E4AC8FFBEEE3}">
      <dgm:prSet/>
      <dgm:spPr/>
      <dgm:t>
        <a:bodyPr/>
        <a:lstStyle/>
        <a:p>
          <a:endParaRPr lang="zh-CN" altLang="en-US"/>
        </a:p>
      </dgm:t>
    </dgm:pt>
    <dgm:pt modelId="{4C8FBE44-AB0F-644E-836F-02B6BC799A4C}" type="sibTrans" cxnId="{8E9EE6B3-CBD3-524F-8F16-E4AC8FFBEEE3}">
      <dgm:prSet/>
      <dgm:spPr/>
      <dgm:t>
        <a:bodyPr/>
        <a:lstStyle/>
        <a:p>
          <a:endParaRPr lang="zh-CN" altLang="en-US"/>
        </a:p>
      </dgm:t>
    </dgm:pt>
    <dgm:pt modelId="{C6319299-3418-AA47-836E-D3D02452D469}">
      <dgm:prSet/>
      <dgm:spPr/>
      <dgm:t>
        <a:bodyPr/>
        <a:lstStyle/>
        <a:p>
          <a:r>
            <a:rPr lang="zh-CN" altLang="en-US" dirty="0"/>
            <a:t>评测过程</a:t>
          </a:r>
        </a:p>
      </dgm:t>
    </dgm:pt>
    <dgm:pt modelId="{9CA4F7D4-FC72-8B40-A5C6-4C0F573102EB}" type="parTrans" cxnId="{C892E3AA-E367-9F4A-8C13-75EDF3532840}">
      <dgm:prSet/>
      <dgm:spPr/>
      <dgm:t>
        <a:bodyPr/>
        <a:lstStyle/>
        <a:p>
          <a:endParaRPr lang="zh-CN" altLang="en-US"/>
        </a:p>
      </dgm:t>
    </dgm:pt>
    <dgm:pt modelId="{18BB90CC-DF9B-144C-AC58-DC86B759D545}" type="sibTrans" cxnId="{C892E3AA-E367-9F4A-8C13-75EDF3532840}">
      <dgm:prSet/>
      <dgm:spPr/>
      <dgm:t>
        <a:bodyPr/>
        <a:lstStyle/>
        <a:p>
          <a:endParaRPr lang="zh-CN" altLang="en-US"/>
        </a:p>
      </dgm:t>
    </dgm:pt>
    <dgm:pt modelId="{0A77A122-C4B3-C146-A49C-24A7D5A04F80}">
      <dgm:prSet/>
      <dgm:spPr/>
      <dgm:t>
        <a:bodyPr/>
        <a:lstStyle/>
        <a:p>
          <a:r>
            <a:rPr lang="zh-CN" altLang="en-US" dirty="0"/>
            <a:t>任务内容</a:t>
          </a:r>
        </a:p>
      </dgm:t>
    </dgm:pt>
    <dgm:pt modelId="{DD5B7312-D9C9-3940-92B7-11C55243F11D}" type="parTrans" cxnId="{EACC44CF-4549-0C4F-A7F7-E0D3D06D6DCE}">
      <dgm:prSet/>
      <dgm:spPr/>
      <dgm:t>
        <a:bodyPr/>
        <a:lstStyle/>
        <a:p>
          <a:endParaRPr lang="zh-CN" altLang="en-US"/>
        </a:p>
      </dgm:t>
    </dgm:pt>
    <dgm:pt modelId="{17ACE3FD-1FBE-2A4D-AF9B-B8641903F820}" type="sibTrans" cxnId="{EACC44CF-4549-0C4F-A7F7-E0D3D06D6DCE}">
      <dgm:prSet/>
      <dgm:spPr/>
      <dgm:t>
        <a:bodyPr/>
        <a:lstStyle/>
        <a:p>
          <a:endParaRPr lang="zh-CN" altLang="en-US"/>
        </a:p>
      </dgm:t>
    </dgm:pt>
    <dgm:pt modelId="{EBC64A6D-1521-B24B-90F2-1187805462DA}">
      <dgm:prSet/>
      <dgm:spPr/>
      <dgm:t>
        <a:bodyPr/>
        <a:lstStyle/>
        <a:p>
          <a:r>
            <a:rPr lang="zh-CN" altLang="en-US" dirty="0"/>
            <a:t>数据集规模</a:t>
          </a:r>
        </a:p>
      </dgm:t>
    </dgm:pt>
    <dgm:pt modelId="{7B1BA7C7-53FA-1442-8875-C11C27D472D8}" type="parTrans" cxnId="{1A75F98A-722F-924F-8C60-FB13FF39D5DD}">
      <dgm:prSet/>
      <dgm:spPr/>
      <dgm:t>
        <a:bodyPr/>
        <a:lstStyle/>
        <a:p>
          <a:endParaRPr lang="zh-CN" altLang="en-US"/>
        </a:p>
      </dgm:t>
    </dgm:pt>
    <dgm:pt modelId="{2917B46C-993A-854A-A791-509191AD747C}" type="sibTrans" cxnId="{1A75F98A-722F-924F-8C60-FB13FF39D5DD}">
      <dgm:prSet/>
      <dgm:spPr/>
      <dgm:t>
        <a:bodyPr/>
        <a:lstStyle/>
        <a:p>
          <a:endParaRPr lang="zh-CN" altLang="en-US"/>
        </a:p>
      </dgm:t>
    </dgm:pt>
    <dgm:pt modelId="{65870A3B-519A-AB45-9136-428F1331811C}">
      <dgm:prSet/>
      <dgm:spPr/>
      <dgm:t>
        <a:bodyPr/>
        <a:lstStyle/>
        <a:p>
          <a:r>
            <a:rPr lang="zh-CN" altLang="en-US" dirty="0"/>
            <a:t>数据样例</a:t>
          </a:r>
        </a:p>
      </dgm:t>
    </dgm:pt>
    <dgm:pt modelId="{6645980A-3361-7948-A133-0E82125D9606}" type="parTrans" cxnId="{1106F3A8-F49C-D14A-97B4-9EB42B6FE71A}">
      <dgm:prSet/>
      <dgm:spPr/>
      <dgm:t>
        <a:bodyPr/>
        <a:lstStyle/>
        <a:p>
          <a:endParaRPr lang="zh-CN" altLang="en-US"/>
        </a:p>
      </dgm:t>
    </dgm:pt>
    <dgm:pt modelId="{34C6D10C-F1B7-7C42-BF28-6C635F0C3E59}" type="sibTrans" cxnId="{1106F3A8-F49C-D14A-97B4-9EB42B6FE71A}">
      <dgm:prSet/>
      <dgm:spPr/>
      <dgm:t>
        <a:bodyPr/>
        <a:lstStyle/>
        <a:p>
          <a:endParaRPr lang="zh-CN" altLang="en-US"/>
        </a:p>
      </dgm:t>
    </dgm:pt>
    <dgm:pt modelId="{70245DAE-9E3C-BE4E-B233-DD74B1A30562}">
      <dgm:prSet/>
      <dgm:spPr/>
      <dgm:t>
        <a:bodyPr/>
        <a:lstStyle/>
        <a:p>
          <a:r>
            <a:rPr lang="zh-CN" altLang="en-US" dirty="0"/>
            <a:t>评价标准</a:t>
          </a:r>
        </a:p>
      </dgm:t>
    </dgm:pt>
    <dgm:pt modelId="{503B478E-29E7-E648-AAE3-F0EE14AA5820}" type="parTrans" cxnId="{1C325ECF-FB04-DC4A-A429-35A0D86A9A19}">
      <dgm:prSet/>
      <dgm:spPr/>
      <dgm:t>
        <a:bodyPr/>
        <a:lstStyle/>
        <a:p>
          <a:endParaRPr lang="zh-CN" altLang="en-US"/>
        </a:p>
      </dgm:t>
    </dgm:pt>
    <dgm:pt modelId="{C0A57A08-D855-F34B-8282-AC0D005572BF}" type="sibTrans" cxnId="{1C325ECF-FB04-DC4A-A429-35A0D86A9A19}">
      <dgm:prSet/>
      <dgm:spPr/>
      <dgm:t>
        <a:bodyPr/>
        <a:lstStyle/>
        <a:p>
          <a:endParaRPr lang="zh-CN" altLang="en-US"/>
        </a:p>
      </dgm:t>
    </dgm:pt>
    <dgm:pt modelId="{23468F11-2DE3-424A-AA05-C80023AC16C5}">
      <dgm:prSet/>
      <dgm:spPr/>
      <dgm:t>
        <a:bodyPr/>
        <a:lstStyle/>
        <a:p>
          <a:r>
            <a:rPr lang="zh-CN" altLang="en-US" dirty="0"/>
            <a:t>文件提交要求</a:t>
          </a:r>
        </a:p>
      </dgm:t>
    </dgm:pt>
    <dgm:pt modelId="{B33141B8-3FA2-8D41-9B59-E7B28241DC96}" type="parTrans" cxnId="{E17886DC-4C71-D44C-8C66-1F8983281CFE}">
      <dgm:prSet/>
      <dgm:spPr/>
      <dgm:t>
        <a:bodyPr/>
        <a:lstStyle/>
        <a:p>
          <a:endParaRPr lang="zh-CN" altLang="en-US"/>
        </a:p>
      </dgm:t>
    </dgm:pt>
    <dgm:pt modelId="{07EE26EC-66EC-4946-89E2-09768D1533B3}" type="sibTrans" cxnId="{E17886DC-4C71-D44C-8C66-1F8983281CFE}">
      <dgm:prSet/>
      <dgm:spPr/>
      <dgm:t>
        <a:bodyPr/>
        <a:lstStyle/>
        <a:p>
          <a:endParaRPr lang="zh-CN" altLang="en-US"/>
        </a:p>
      </dgm:t>
    </dgm:pt>
    <dgm:pt modelId="{DD334F43-209E-3047-814C-87DDB57AC2D8}">
      <dgm:prSet/>
      <dgm:spPr/>
      <dgm:t>
        <a:bodyPr/>
        <a:lstStyle/>
        <a:p>
          <a:r>
            <a:rPr lang="zh-CN" altLang="en-US" dirty="0"/>
            <a:t>奖项设置</a:t>
          </a:r>
        </a:p>
      </dgm:t>
    </dgm:pt>
    <dgm:pt modelId="{38DBEFC5-D3AA-584D-9A8A-11E8839349FC}" type="parTrans" cxnId="{30C0B828-2396-D84E-B409-C11460ECAD7E}">
      <dgm:prSet/>
      <dgm:spPr/>
      <dgm:t>
        <a:bodyPr/>
        <a:lstStyle/>
        <a:p>
          <a:endParaRPr lang="zh-CN" altLang="en-US"/>
        </a:p>
      </dgm:t>
    </dgm:pt>
    <dgm:pt modelId="{48F3D01E-CDB9-1340-826C-6B7EA69AFC69}" type="sibTrans" cxnId="{30C0B828-2396-D84E-B409-C11460ECAD7E}">
      <dgm:prSet/>
      <dgm:spPr/>
      <dgm:t>
        <a:bodyPr/>
        <a:lstStyle/>
        <a:p>
          <a:endParaRPr lang="zh-CN" altLang="en-US"/>
        </a:p>
      </dgm:t>
    </dgm:pt>
    <dgm:pt modelId="{B138B437-CDF2-F745-B5B5-AD558A93E43C}">
      <dgm:prSet/>
      <dgm:spPr/>
      <dgm:t>
        <a:bodyPr/>
        <a:lstStyle/>
        <a:p>
          <a:r>
            <a:rPr lang="zh-CN" altLang="en-US" dirty="0"/>
            <a:t>时间安排</a:t>
          </a:r>
        </a:p>
      </dgm:t>
    </dgm:pt>
    <dgm:pt modelId="{B3BAAC24-8CA5-424B-9B8A-2A8D44729AB2}" type="parTrans" cxnId="{F004525F-3506-9A48-B6D2-CAB1711D732D}">
      <dgm:prSet/>
      <dgm:spPr/>
      <dgm:t>
        <a:bodyPr/>
        <a:lstStyle/>
        <a:p>
          <a:endParaRPr lang="zh-CN" altLang="en-US"/>
        </a:p>
      </dgm:t>
    </dgm:pt>
    <dgm:pt modelId="{9A723C5F-680A-4E49-A0C3-881D8921DA76}" type="sibTrans" cxnId="{F004525F-3506-9A48-B6D2-CAB1711D732D}">
      <dgm:prSet/>
      <dgm:spPr/>
      <dgm:t>
        <a:bodyPr/>
        <a:lstStyle/>
        <a:p>
          <a:endParaRPr lang="zh-CN" altLang="en-US"/>
        </a:p>
      </dgm:t>
    </dgm:pt>
    <dgm:pt modelId="{3110CEDF-E333-A14A-856E-5FF93A9940AE}">
      <dgm:prSet/>
      <dgm:spPr/>
      <dgm:t>
        <a:bodyPr/>
        <a:lstStyle/>
        <a:p>
          <a:r>
            <a:rPr lang="zh-CN" altLang="en-US" dirty="0"/>
            <a:t>预计问题</a:t>
          </a:r>
        </a:p>
      </dgm:t>
    </dgm:pt>
    <dgm:pt modelId="{34343570-2AD0-244C-A123-D18311B64B68}" type="parTrans" cxnId="{95DD9CE0-565E-F143-B915-D04FA2725011}">
      <dgm:prSet/>
      <dgm:spPr/>
      <dgm:t>
        <a:bodyPr/>
        <a:lstStyle/>
        <a:p>
          <a:endParaRPr lang="zh-CN" altLang="en-US"/>
        </a:p>
      </dgm:t>
    </dgm:pt>
    <dgm:pt modelId="{4AEA92BF-2A19-794E-AE5F-8B3AF999C131}" type="sibTrans" cxnId="{95DD9CE0-565E-F143-B915-D04FA2725011}">
      <dgm:prSet/>
      <dgm:spPr/>
      <dgm:t>
        <a:bodyPr/>
        <a:lstStyle/>
        <a:p>
          <a:endParaRPr lang="zh-CN" altLang="en-US"/>
        </a:p>
      </dgm:t>
    </dgm:pt>
    <dgm:pt modelId="{46662759-22F6-ED44-82F0-5A007226028D}">
      <dgm:prSet/>
      <dgm:spPr/>
      <dgm:t>
        <a:bodyPr/>
        <a:lstStyle/>
        <a:p>
          <a:r>
            <a:rPr lang="en-US" altLang="zh-CN" dirty="0"/>
            <a:t>Q</a:t>
          </a:r>
          <a:r>
            <a:rPr lang="zh-CN" altLang="en-US" dirty="0"/>
            <a:t> </a:t>
          </a:r>
          <a:r>
            <a:rPr lang="en-US" altLang="zh-CN" dirty="0"/>
            <a:t>&amp;</a:t>
          </a:r>
          <a:r>
            <a:rPr lang="zh-CN" altLang="en-US" dirty="0"/>
            <a:t> </a:t>
          </a:r>
          <a:r>
            <a:rPr lang="en-US" altLang="zh-CN" dirty="0"/>
            <a:t>A</a:t>
          </a:r>
          <a:endParaRPr lang="zh-CN" altLang="en-US" dirty="0"/>
        </a:p>
      </dgm:t>
    </dgm:pt>
    <dgm:pt modelId="{3A1B7597-D975-4C42-9F22-861E130E898B}" type="parTrans" cxnId="{A2425A40-763B-F840-B4A5-1CA7C657922D}">
      <dgm:prSet/>
      <dgm:spPr/>
      <dgm:t>
        <a:bodyPr/>
        <a:lstStyle/>
        <a:p>
          <a:endParaRPr lang="zh-CN" altLang="en-US"/>
        </a:p>
      </dgm:t>
    </dgm:pt>
    <dgm:pt modelId="{4E524A88-3A01-254D-A45E-791777785983}" type="sibTrans" cxnId="{A2425A40-763B-F840-B4A5-1CA7C657922D}">
      <dgm:prSet/>
      <dgm:spPr/>
      <dgm:t>
        <a:bodyPr/>
        <a:lstStyle/>
        <a:p>
          <a:endParaRPr lang="zh-CN" altLang="en-US"/>
        </a:p>
      </dgm:t>
    </dgm:pt>
    <dgm:pt modelId="{A636C77E-5ECA-FE41-A0C6-244A0EBA6FAA}">
      <dgm:prSet/>
      <dgm:spPr/>
      <dgm:t>
        <a:bodyPr/>
        <a:lstStyle/>
        <a:p>
          <a:r>
            <a:rPr lang="zh-CN" altLang="en-US" dirty="0"/>
            <a:t>团队介绍</a:t>
          </a:r>
        </a:p>
      </dgm:t>
    </dgm:pt>
    <dgm:pt modelId="{8F6ABCE4-18FC-FF4D-B851-25890575AF4F}" type="parTrans" cxnId="{2539F790-D1B5-ED4A-9B7B-BB185434A09A}">
      <dgm:prSet/>
      <dgm:spPr/>
      <dgm:t>
        <a:bodyPr/>
        <a:lstStyle/>
        <a:p>
          <a:endParaRPr lang="zh-CN" altLang="en-US"/>
        </a:p>
      </dgm:t>
    </dgm:pt>
    <dgm:pt modelId="{C4A60741-A862-7745-8C71-44A5EF682D27}" type="sibTrans" cxnId="{2539F790-D1B5-ED4A-9B7B-BB185434A09A}">
      <dgm:prSet/>
      <dgm:spPr/>
      <dgm:t>
        <a:bodyPr/>
        <a:lstStyle/>
        <a:p>
          <a:endParaRPr lang="zh-CN" altLang="en-US"/>
        </a:p>
      </dgm:t>
    </dgm:pt>
    <dgm:pt modelId="{32150285-5234-7342-BB53-B4E12B5555F4}" type="pres">
      <dgm:prSet presAssocID="{71935D35-3196-B743-A773-6A0D0B31402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9A1CAA4-94FB-3343-A145-841611FCAB70}" type="pres">
      <dgm:prSet presAssocID="{6C89FB2B-D611-7143-93D2-FA4B3EAA3FE4}" presName="root1" presStyleCnt="0"/>
      <dgm:spPr/>
    </dgm:pt>
    <dgm:pt modelId="{0F5D2931-CC11-D543-BF85-B9A93EB1826B}" type="pres">
      <dgm:prSet presAssocID="{6C89FB2B-D611-7143-93D2-FA4B3EAA3FE4}" presName="LevelOneTextNode" presStyleLbl="node0" presStyleIdx="0" presStyleCnt="1">
        <dgm:presLayoutVars>
          <dgm:chPref val="3"/>
        </dgm:presLayoutVars>
      </dgm:prSet>
      <dgm:spPr/>
    </dgm:pt>
    <dgm:pt modelId="{4E90CE82-F00F-4548-9938-5A8DE04571DC}" type="pres">
      <dgm:prSet presAssocID="{6C89FB2B-D611-7143-93D2-FA4B3EAA3FE4}" presName="level2hierChild" presStyleCnt="0"/>
      <dgm:spPr/>
    </dgm:pt>
    <dgm:pt modelId="{87BD7997-4874-764A-B4BB-EC710331A1DA}" type="pres">
      <dgm:prSet presAssocID="{705DD2B4-2739-F24A-813B-A98764410E7D}" presName="conn2-1" presStyleLbl="parChTrans1D2" presStyleIdx="0" presStyleCnt="2"/>
      <dgm:spPr/>
    </dgm:pt>
    <dgm:pt modelId="{D4B5C68F-92B7-1C48-9648-F91FA12CB549}" type="pres">
      <dgm:prSet presAssocID="{705DD2B4-2739-F24A-813B-A98764410E7D}" presName="connTx" presStyleLbl="parChTrans1D2" presStyleIdx="0" presStyleCnt="2"/>
      <dgm:spPr/>
    </dgm:pt>
    <dgm:pt modelId="{8F6F3A5E-8F12-744E-8FDC-917410DD98DA}" type="pres">
      <dgm:prSet presAssocID="{DE6BFB7C-262A-204A-A526-682FA76C4B11}" presName="root2" presStyleCnt="0"/>
      <dgm:spPr/>
    </dgm:pt>
    <dgm:pt modelId="{1A8D9073-48DA-224F-B596-E364E41490E5}" type="pres">
      <dgm:prSet presAssocID="{DE6BFB7C-262A-204A-A526-682FA76C4B11}" presName="LevelTwoTextNode" presStyleLbl="node2" presStyleIdx="0" presStyleCnt="2">
        <dgm:presLayoutVars>
          <dgm:chPref val="3"/>
        </dgm:presLayoutVars>
      </dgm:prSet>
      <dgm:spPr/>
    </dgm:pt>
    <dgm:pt modelId="{48C01FAC-B436-3A4A-B3B8-D2A61E9C266E}" type="pres">
      <dgm:prSet presAssocID="{DE6BFB7C-262A-204A-A526-682FA76C4B11}" presName="level3hierChild" presStyleCnt="0"/>
      <dgm:spPr/>
    </dgm:pt>
    <dgm:pt modelId="{5C21CC44-CEA6-2F4E-92AB-2EC996BE2060}" type="pres">
      <dgm:prSet presAssocID="{374DFA1A-A152-5C42-9D6F-DD7A7FAFC482}" presName="conn2-1" presStyleLbl="parChTrans1D2" presStyleIdx="1" presStyleCnt="2"/>
      <dgm:spPr/>
    </dgm:pt>
    <dgm:pt modelId="{D8793A8F-754B-4C4C-BDDA-E9B4287A53AB}" type="pres">
      <dgm:prSet presAssocID="{374DFA1A-A152-5C42-9D6F-DD7A7FAFC482}" presName="connTx" presStyleLbl="parChTrans1D2" presStyleIdx="1" presStyleCnt="2"/>
      <dgm:spPr/>
    </dgm:pt>
    <dgm:pt modelId="{E426E69E-3CEF-EB46-B676-2133713BA89E}" type="pres">
      <dgm:prSet presAssocID="{A1C9F5E3-32EE-0146-9953-A9D7AE75B32F}" presName="root2" presStyleCnt="0"/>
      <dgm:spPr/>
    </dgm:pt>
    <dgm:pt modelId="{71458E3D-CA14-6240-AAD9-4DCF28F5199C}" type="pres">
      <dgm:prSet presAssocID="{A1C9F5E3-32EE-0146-9953-A9D7AE75B32F}" presName="LevelTwoTextNode" presStyleLbl="node2" presStyleIdx="1" presStyleCnt="2">
        <dgm:presLayoutVars>
          <dgm:chPref val="3"/>
        </dgm:presLayoutVars>
      </dgm:prSet>
      <dgm:spPr/>
    </dgm:pt>
    <dgm:pt modelId="{1FEC84BD-58AD-A24C-9C0E-68A36013D51D}" type="pres">
      <dgm:prSet presAssocID="{A1C9F5E3-32EE-0146-9953-A9D7AE75B32F}" presName="level3hierChild" presStyleCnt="0"/>
      <dgm:spPr/>
    </dgm:pt>
    <dgm:pt modelId="{63488A4B-D99F-FA48-826C-2EAD1E71FFE1}" type="pres">
      <dgm:prSet presAssocID="{8FDD1D41-96C7-9548-AAC0-72291D5740AC}" presName="conn2-1" presStyleLbl="parChTrans1D3" presStyleIdx="0" presStyleCnt="9"/>
      <dgm:spPr/>
    </dgm:pt>
    <dgm:pt modelId="{1061689D-9252-CD40-9CAC-2721595B4C17}" type="pres">
      <dgm:prSet presAssocID="{8FDD1D41-96C7-9548-AAC0-72291D5740AC}" presName="connTx" presStyleLbl="parChTrans1D3" presStyleIdx="0" presStyleCnt="9"/>
      <dgm:spPr/>
    </dgm:pt>
    <dgm:pt modelId="{674776E1-D68C-8E4A-8D6A-9831CE6D6E26}" type="pres">
      <dgm:prSet presAssocID="{71398C69-6C80-C34A-A3D8-0942004501DC}" presName="root2" presStyleCnt="0"/>
      <dgm:spPr/>
    </dgm:pt>
    <dgm:pt modelId="{1C0BC215-FEBB-9B4B-AA12-CF792F965F54}" type="pres">
      <dgm:prSet presAssocID="{71398C69-6C80-C34A-A3D8-0942004501DC}" presName="LevelTwoTextNode" presStyleLbl="node3" presStyleIdx="0" presStyleCnt="9">
        <dgm:presLayoutVars>
          <dgm:chPref val="3"/>
        </dgm:presLayoutVars>
      </dgm:prSet>
      <dgm:spPr/>
    </dgm:pt>
    <dgm:pt modelId="{551D252F-5825-2E4C-A56E-7C364B11CCB0}" type="pres">
      <dgm:prSet presAssocID="{71398C69-6C80-C34A-A3D8-0942004501DC}" presName="level3hierChild" presStyleCnt="0"/>
      <dgm:spPr/>
    </dgm:pt>
    <dgm:pt modelId="{3828B204-F5A9-6F4D-AE27-7ECAFF581E6B}" type="pres">
      <dgm:prSet presAssocID="{8F6ABCE4-18FC-FF4D-B851-25890575AF4F}" presName="conn2-1" presStyleLbl="parChTrans1D3" presStyleIdx="1" presStyleCnt="9"/>
      <dgm:spPr/>
    </dgm:pt>
    <dgm:pt modelId="{58E6DC7B-96FD-2045-949A-051DDA24B617}" type="pres">
      <dgm:prSet presAssocID="{8F6ABCE4-18FC-FF4D-B851-25890575AF4F}" presName="connTx" presStyleLbl="parChTrans1D3" presStyleIdx="1" presStyleCnt="9"/>
      <dgm:spPr/>
    </dgm:pt>
    <dgm:pt modelId="{D8BB8FF5-C188-554B-AD2D-ACDF24BED9A3}" type="pres">
      <dgm:prSet presAssocID="{A636C77E-5ECA-FE41-A0C6-244A0EBA6FAA}" presName="root2" presStyleCnt="0"/>
      <dgm:spPr/>
    </dgm:pt>
    <dgm:pt modelId="{E78D30DB-6F15-5A4C-B465-9787F8805D7A}" type="pres">
      <dgm:prSet presAssocID="{A636C77E-5ECA-FE41-A0C6-244A0EBA6FAA}" presName="LevelTwoTextNode" presStyleLbl="node3" presStyleIdx="1" presStyleCnt="9">
        <dgm:presLayoutVars>
          <dgm:chPref val="3"/>
        </dgm:presLayoutVars>
      </dgm:prSet>
      <dgm:spPr/>
    </dgm:pt>
    <dgm:pt modelId="{D82EF5CC-F613-414B-822C-B38ED971D7DD}" type="pres">
      <dgm:prSet presAssocID="{A636C77E-5ECA-FE41-A0C6-244A0EBA6FAA}" presName="level3hierChild" presStyleCnt="0"/>
      <dgm:spPr/>
    </dgm:pt>
    <dgm:pt modelId="{78677765-901F-704E-9242-13024703F453}" type="pres">
      <dgm:prSet presAssocID="{A3F1E1F9-94BC-614D-8A31-74A61B94BBC4}" presName="conn2-1" presStyleLbl="parChTrans1D3" presStyleIdx="2" presStyleCnt="9"/>
      <dgm:spPr/>
    </dgm:pt>
    <dgm:pt modelId="{424315CB-4CA4-9843-A17C-FF58CFBB53D2}" type="pres">
      <dgm:prSet presAssocID="{A3F1E1F9-94BC-614D-8A31-74A61B94BBC4}" presName="connTx" presStyleLbl="parChTrans1D3" presStyleIdx="2" presStyleCnt="9"/>
      <dgm:spPr/>
    </dgm:pt>
    <dgm:pt modelId="{242C6E1B-A9EE-0148-87BD-13A0F4504F45}" type="pres">
      <dgm:prSet presAssocID="{0F3CA860-DF77-6647-A93E-E983D50E70B3}" presName="root2" presStyleCnt="0"/>
      <dgm:spPr/>
    </dgm:pt>
    <dgm:pt modelId="{E29DF304-90AF-9941-986A-5E89AA078886}" type="pres">
      <dgm:prSet presAssocID="{0F3CA860-DF77-6647-A93E-E983D50E70B3}" presName="LevelTwoTextNode" presStyleLbl="node3" presStyleIdx="2" presStyleCnt="9">
        <dgm:presLayoutVars>
          <dgm:chPref val="3"/>
        </dgm:presLayoutVars>
      </dgm:prSet>
      <dgm:spPr/>
    </dgm:pt>
    <dgm:pt modelId="{937BAEE1-07F9-BC42-BC85-7CE051706862}" type="pres">
      <dgm:prSet presAssocID="{0F3CA860-DF77-6647-A93E-E983D50E70B3}" presName="level3hierChild" presStyleCnt="0"/>
      <dgm:spPr/>
    </dgm:pt>
    <dgm:pt modelId="{DDCC6116-464E-2543-9ADE-9D3F3CFFD527}" type="pres">
      <dgm:prSet presAssocID="{7B1BA7C7-53FA-1442-8875-C11C27D472D8}" presName="conn2-1" presStyleLbl="parChTrans1D4" presStyleIdx="0" presStyleCnt="4"/>
      <dgm:spPr/>
    </dgm:pt>
    <dgm:pt modelId="{DE2868E6-6D44-2342-A46D-9F2B7F57F1EC}" type="pres">
      <dgm:prSet presAssocID="{7B1BA7C7-53FA-1442-8875-C11C27D472D8}" presName="connTx" presStyleLbl="parChTrans1D4" presStyleIdx="0" presStyleCnt="4"/>
      <dgm:spPr/>
    </dgm:pt>
    <dgm:pt modelId="{BE586834-2936-4F4C-98A5-8C73A7D9388A}" type="pres">
      <dgm:prSet presAssocID="{EBC64A6D-1521-B24B-90F2-1187805462DA}" presName="root2" presStyleCnt="0"/>
      <dgm:spPr/>
    </dgm:pt>
    <dgm:pt modelId="{C7CB005A-16D6-4C45-84F4-D479998F06EE}" type="pres">
      <dgm:prSet presAssocID="{EBC64A6D-1521-B24B-90F2-1187805462DA}" presName="LevelTwoTextNode" presStyleLbl="node4" presStyleIdx="0" presStyleCnt="4">
        <dgm:presLayoutVars>
          <dgm:chPref val="3"/>
        </dgm:presLayoutVars>
      </dgm:prSet>
      <dgm:spPr/>
    </dgm:pt>
    <dgm:pt modelId="{001A6DFA-BB80-0244-9275-4856FACABB78}" type="pres">
      <dgm:prSet presAssocID="{EBC64A6D-1521-B24B-90F2-1187805462DA}" presName="level3hierChild" presStyleCnt="0"/>
      <dgm:spPr/>
    </dgm:pt>
    <dgm:pt modelId="{626028A8-025F-4144-86A8-FEA5E49C3DAB}" type="pres">
      <dgm:prSet presAssocID="{6645980A-3361-7948-A133-0E82125D9606}" presName="conn2-1" presStyleLbl="parChTrans1D4" presStyleIdx="1" presStyleCnt="4"/>
      <dgm:spPr/>
    </dgm:pt>
    <dgm:pt modelId="{13D1ADDF-7B8E-E24A-895A-C611C14492C8}" type="pres">
      <dgm:prSet presAssocID="{6645980A-3361-7948-A133-0E82125D9606}" presName="connTx" presStyleLbl="parChTrans1D4" presStyleIdx="1" presStyleCnt="4"/>
      <dgm:spPr/>
    </dgm:pt>
    <dgm:pt modelId="{ACB56446-7EC2-2642-8ECF-62D82DE2ED6B}" type="pres">
      <dgm:prSet presAssocID="{65870A3B-519A-AB45-9136-428F1331811C}" presName="root2" presStyleCnt="0"/>
      <dgm:spPr/>
    </dgm:pt>
    <dgm:pt modelId="{1A904006-8572-4843-988F-8122C7FB2661}" type="pres">
      <dgm:prSet presAssocID="{65870A3B-519A-AB45-9136-428F1331811C}" presName="LevelTwoTextNode" presStyleLbl="node4" presStyleIdx="1" presStyleCnt="4">
        <dgm:presLayoutVars>
          <dgm:chPref val="3"/>
        </dgm:presLayoutVars>
      </dgm:prSet>
      <dgm:spPr/>
    </dgm:pt>
    <dgm:pt modelId="{372F144D-30BB-484D-808D-3F286F27EBB9}" type="pres">
      <dgm:prSet presAssocID="{65870A3B-519A-AB45-9136-428F1331811C}" presName="level3hierChild" presStyleCnt="0"/>
      <dgm:spPr/>
    </dgm:pt>
    <dgm:pt modelId="{AB1B4E1D-2C03-6F49-9E3B-0C9AE2031802}" type="pres">
      <dgm:prSet presAssocID="{9CA4F7D4-FC72-8B40-A5C6-4C0F573102EB}" presName="conn2-1" presStyleLbl="parChTrans1D3" presStyleIdx="3" presStyleCnt="9"/>
      <dgm:spPr/>
    </dgm:pt>
    <dgm:pt modelId="{104FA000-ACD2-1742-B134-9CEB3CBE1644}" type="pres">
      <dgm:prSet presAssocID="{9CA4F7D4-FC72-8B40-A5C6-4C0F573102EB}" presName="connTx" presStyleLbl="parChTrans1D3" presStyleIdx="3" presStyleCnt="9"/>
      <dgm:spPr/>
    </dgm:pt>
    <dgm:pt modelId="{E1CBACDA-0D2C-0643-864C-8B09BC81E555}" type="pres">
      <dgm:prSet presAssocID="{C6319299-3418-AA47-836E-D3D02452D469}" presName="root2" presStyleCnt="0"/>
      <dgm:spPr/>
    </dgm:pt>
    <dgm:pt modelId="{6E3B3B07-1D80-BD40-B8DF-8490A3A279AC}" type="pres">
      <dgm:prSet presAssocID="{C6319299-3418-AA47-836E-D3D02452D469}" presName="LevelTwoTextNode" presStyleLbl="node3" presStyleIdx="3" presStyleCnt="9">
        <dgm:presLayoutVars>
          <dgm:chPref val="3"/>
        </dgm:presLayoutVars>
      </dgm:prSet>
      <dgm:spPr/>
    </dgm:pt>
    <dgm:pt modelId="{64F8501D-064B-E144-AD26-DC56DA1A8BF3}" type="pres">
      <dgm:prSet presAssocID="{C6319299-3418-AA47-836E-D3D02452D469}" presName="level3hierChild" presStyleCnt="0"/>
      <dgm:spPr/>
    </dgm:pt>
    <dgm:pt modelId="{C0FC4BDA-6F6F-C946-AA20-B5A1EDC490BA}" type="pres">
      <dgm:prSet presAssocID="{DD5B7312-D9C9-3940-92B7-11C55243F11D}" presName="conn2-1" presStyleLbl="parChTrans1D4" presStyleIdx="2" presStyleCnt="4"/>
      <dgm:spPr/>
    </dgm:pt>
    <dgm:pt modelId="{A3124553-3796-0044-BE94-C65D3FE85749}" type="pres">
      <dgm:prSet presAssocID="{DD5B7312-D9C9-3940-92B7-11C55243F11D}" presName="connTx" presStyleLbl="parChTrans1D4" presStyleIdx="2" presStyleCnt="4"/>
      <dgm:spPr/>
    </dgm:pt>
    <dgm:pt modelId="{28B4DB61-E5B2-D846-A5D0-35E280A9DB86}" type="pres">
      <dgm:prSet presAssocID="{0A77A122-C4B3-C146-A49C-24A7D5A04F80}" presName="root2" presStyleCnt="0"/>
      <dgm:spPr/>
    </dgm:pt>
    <dgm:pt modelId="{5B12F402-2759-4D41-AA2E-95BF86667A42}" type="pres">
      <dgm:prSet presAssocID="{0A77A122-C4B3-C146-A49C-24A7D5A04F80}" presName="LevelTwoTextNode" presStyleLbl="node4" presStyleIdx="2" presStyleCnt="4">
        <dgm:presLayoutVars>
          <dgm:chPref val="3"/>
        </dgm:presLayoutVars>
      </dgm:prSet>
      <dgm:spPr/>
    </dgm:pt>
    <dgm:pt modelId="{1A439D32-C137-4642-80ED-CF970D993050}" type="pres">
      <dgm:prSet presAssocID="{0A77A122-C4B3-C146-A49C-24A7D5A04F80}" presName="level3hierChild" presStyleCnt="0"/>
      <dgm:spPr/>
    </dgm:pt>
    <dgm:pt modelId="{82EA8ED0-BF5E-BA4C-BCA2-AE9520410BC8}" type="pres">
      <dgm:prSet presAssocID="{B33141B8-3FA2-8D41-9B59-E7B28241DC96}" presName="conn2-1" presStyleLbl="parChTrans1D4" presStyleIdx="3" presStyleCnt="4"/>
      <dgm:spPr/>
    </dgm:pt>
    <dgm:pt modelId="{BA73435C-5744-5745-B735-00D4903FF29B}" type="pres">
      <dgm:prSet presAssocID="{B33141B8-3FA2-8D41-9B59-E7B28241DC96}" presName="connTx" presStyleLbl="parChTrans1D4" presStyleIdx="3" presStyleCnt="4"/>
      <dgm:spPr/>
    </dgm:pt>
    <dgm:pt modelId="{7726B285-39EC-D640-BA0A-6B9E7D42BA51}" type="pres">
      <dgm:prSet presAssocID="{23468F11-2DE3-424A-AA05-C80023AC16C5}" presName="root2" presStyleCnt="0"/>
      <dgm:spPr/>
    </dgm:pt>
    <dgm:pt modelId="{0D46CCCC-13AD-DB4D-A83D-DAF458B6E96E}" type="pres">
      <dgm:prSet presAssocID="{23468F11-2DE3-424A-AA05-C80023AC16C5}" presName="LevelTwoTextNode" presStyleLbl="node4" presStyleIdx="3" presStyleCnt="4">
        <dgm:presLayoutVars>
          <dgm:chPref val="3"/>
        </dgm:presLayoutVars>
      </dgm:prSet>
      <dgm:spPr/>
    </dgm:pt>
    <dgm:pt modelId="{0E4B941F-4424-4143-86DB-E3DB644651AD}" type="pres">
      <dgm:prSet presAssocID="{23468F11-2DE3-424A-AA05-C80023AC16C5}" presName="level3hierChild" presStyleCnt="0"/>
      <dgm:spPr/>
    </dgm:pt>
    <dgm:pt modelId="{74981634-E653-AA45-98CD-19777307E9C1}" type="pres">
      <dgm:prSet presAssocID="{503B478E-29E7-E648-AAE3-F0EE14AA5820}" presName="conn2-1" presStyleLbl="parChTrans1D3" presStyleIdx="4" presStyleCnt="9"/>
      <dgm:spPr/>
    </dgm:pt>
    <dgm:pt modelId="{3E5582A8-4E16-4A40-9161-A44A8CB194D7}" type="pres">
      <dgm:prSet presAssocID="{503B478E-29E7-E648-AAE3-F0EE14AA5820}" presName="connTx" presStyleLbl="parChTrans1D3" presStyleIdx="4" presStyleCnt="9"/>
      <dgm:spPr/>
    </dgm:pt>
    <dgm:pt modelId="{86004D64-DC24-674B-918E-AADB9ECC7051}" type="pres">
      <dgm:prSet presAssocID="{70245DAE-9E3C-BE4E-B233-DD74B1A30562}" presName="root2" presStyleCnt="0"/>
      <dgm:spPr/>
    </dgm:pt>
    <dgm:pt modelId="{ABC4826C-D913-FA4A-818A-D903206EDA0D}" type="pres">
      <dgm:prSet presAssocID="{70245DAE-9E3C-BE4E-B233-DD74B1A30562}" presName="LevelTwoTextNode" presStyleLbl="node3" presStyleIdx="4" presStyleCnt="9">
        <dgm:presLayoutVars>
          <dgm:chPref val="3"/>
        </dgm:presLayoutVars>
      </dgm:prSet>
      <dgm:spPr/>
    </dgm:pt>
    <dgm:pt modelId="{C5E09F40-D4E3-6E4F-A711-7E321CA273E5}" type="pres">
      <dgm:prSet presAssocID="{70245DAE-9E3C-BE4E-B233-DD74B1A30562}" presName="level3hierChild" presStyleCnt="0"/>
      <dgm:spPr/>
    </dgm:pt>
    <dgm:pt modelId="{3CE1F0B5-A33B-994D-B998-A8BC2C3E8893}" type="pres">
      <dgm:prSet presAssocID="{38DBEFC5-D3AA-584D-9A8A-11E8839349FC}" presName="conn2-1" presStyleLbl="parChTrans1D3" presStyleIdx="5" presStyleCnt="9"/>
      <dgm:spPr/>
    </dgm:pt>
    <dgm:pt modelId="{8BB326B1-C4A9-CF4C-886C-580F041BEC8E}" type="pres">
      <dgm:prSet presAssocID="{38DBEFC5-D3AA-584D-9A8A-11E8839349FC}" presName="connTx" presStyleLbl="parChTrans1D3" presStyleIdx="5" presStyleCnt="9"/>
      <dgm:spPr/>
    </dgm:pt>
    <dgm:pt modelId="{88651AE3-3ED6-E54A-8C6D-C5F3DD9B4831}" type="pres">
      <dgm:prSet presAssocID="{DD334F43-209E-3047-814C-87DDB57AC2D8}" presName="root2" presStyleCnt="0"/>
      <dgm:spPr/>
    </dgm:pt>
    <dgm:pt modelId="{1850AB72-88E0-0A4B-B03D-68FD59E9221D}" type="pres">
      <dgm:prSet presAssocID="{DD334F43-209E-3047-814C-87DDB57AC2D8}" presName="LevelTwoTextNode" presStyleLbl="node3" presStyleIdx="5" presStyleCnt="9">
        <dgm:presLayoutVars>
          <dgm:chPref val="3"/>
        </dgm:presLayoutVars>
      </dgm:prSet>
      <dgm:spPr/>
    </dgm:pt>
    <dgm:pt modelId="{D06B393F-CB4B-9546-9E3C-141B7494B104}" type="pres">
      <dgm:prSet presAssocID="{DD334F43-209E-3047-814C-87DDB57AC2D8}" presName="level3hierChild" presStyleCnt="0"/>
      <dgm:spPr/>
    </dgm:pt>
    <dgm:pt modelId="{3F526D7A-97FB-4041-A5A1-5BBC99957D9D}" type="pres">
      <dgm:prSet presAssocID="{B3BAAC24-8CA5-424B-9B8A-2A8D44729AB2}" presName="conn2-1" presStyleLbl="parChTrans1D3" presStyleIdx="6" presStyleCnt="9"/>
      <dgm:spPr/>
    </dgm:pt>
    <dgm:pt modelId="{BADE5005-B773-A84E-A92A-84ED8D45AB87}" type="pres">
      <dgm:prSet presAssocID="{B3BAAC24-8CA5-424B-9B8A-2A8D44729AB2}" presName="connTx" presStyleLbl="parChTrans1D3" presStyleIdx="6" presStyleCnt="9"/>
      <dgm:spPr/>
    </dgm:pt>
    <dgm:pt modelId="{D5CEE5DB-F045-ED42-8FB9-6D23664DC109}" type="pres">
      <dgm:prSet presAssocID="{B138B437-CDF2-F745-B5B5-AD558A93E43C}" presName="root2" presStyleCnt="0"/>
      <dgm:spPr/>
    </dgm:pt>
    <dgm:pt modelId="{1E0567D7-DF7E-8041-BE8B-ABD071FAAA9C}" type="pres">
      <dgm:prSet presAssocID="{B138B437-CDF2-F745-B5B5-AD558A93E43C}" presName="LevelTwoTextNode" presStyleLbl="node3" presStyleIdx="6" presStyleCnt="9">
        <dgm:presLayoutVars>
          <dgm:chPref val="3"/>
        </dgm:presLayoutVars>
      </dgm:prSet>
      <dgm:spPr/>
    </dgm:pt>
    <dgm:pt modelId="{DEF7CEE0-4DB2-544F-8938-1337F72815B4}" type="pres">
      <dgm:prSet presAssocID="{B138B437-CDF2-F745-B5B5-AD558A93E43C}" presName="level3hierChild" presStyleCnt="0"/>
      <dgm:spPr/>
    </dgm:pt>
    <dgm:pt modelId="{9E37365A-4FEE-9D49-B2E9-9BAE24981BF3}" type="pres">
      <dgm:prSet presAssocID="{34343570-2AD0-244C-A123-D18311B64B68}" presName="conn2-1" presStyleLbl="parChTrans1D3" presStyleIdx="7" presStyleCnt="9"/>
      <dgm:spPr/>
    </dgm:pt>
    <dgm:pt modelId="{30C7722C-FA79-1E46-BFBB-C0527001A138}" type="pres">
      <dgm:prSet presAssocID="{34343570-2AD0-244C-A123-D18311B64B68}" presName="connTx" presStyleLbl="parChTrans1D3" presStyleIdx="7" presStyleCnt="9"/>
      <dgm:spPr/>
    </dgm:pt>
    <dgm:pt modelId="{E2E1FBFB-E27E-E64F-8186-F413204EB9E7}" type="pres">
      <dgm:prSet presAssocID="{3110CEDF-E333-A14A-856E-5FF93A9940AE}" presName="root2" presStyleCnt="0"/>
      <dgm:spPr/>
    </dgm:pt>
    <dgm:pt modelId="{4B080093-F13E-BD49-9382-F7ACD48CD0CC}" type="pres">
      <dgm:prSet presAssocID="{3110CEDF-E333-A14A-856E-5FF93A9940AE}" presName="LevelTwoTextNode" presStyleLbl="node3" presStyleIdx="7" presStyleCnt="9">
        <dgm:presLayoutVars>
          <dgm:chPref val="3"/>
        </dgm:presLayoutVars>
      </dgm:prSet>
      <dgm:spPr/>
    </dgm:pt>
    <dgm:pt modelId="{3F0151B3-F3E8-9B46-9384-D58B664796D9}" type="pres">
      <dgm:prSet presAssocID="{3110CEDF-E333-A14A-856E-5FF93A9940AE}" presName="level3hierChild" presStyleCnt="0"/>
      <dgm:spPr/>
    </dgm:pt>
    <dgm:pt modelId="{872270ED-A400-AE40-87DA-E8DCD0872656}" type="pres">
      <dgm:prSet presAssocID="{3A1B7597-D975-4C42-9F22-861E130E898B}" presName="conn2-1" presStyleLbl="parChTrans1D3" presStyleIdx="8" presStyleCnt="9"/>
      <dgm:spPr/>
    </dgm:pt>
    <dgm:pt modelId="{DFAF6BA6-BFF2-6749-9ECB-5C6C03619BEA}" type="pres">
      <dgm:prSet presAssocID="{3A1B7597-D975-4C42-9F22-861E130E898B}" presName="connTx" presStyleLbl="parChTrans1D3" presStyleIdx="8" presStyleCnt="9"/>
      <dgm:spPr/>
    </dgm:pt>
    <dgm:pt modelId="{C0CD4F13-B982-CA42-B260-28AC60BA7876}" type="pres">
      <dgm:prSet presAssocID="{46662759-22F6-ED44-82F0-5A007226028D}" presName="root2" presStyleCnt="0"/>
      <dgm:spPr/>
    </dgm:pt>
    <dgm:pt modelId="{0F9B6D6F-83E8-8F49-923F-CEDAED8CDF1E}" type="pres">
      <dgm:prSet presAssocID="{46662759-22F6-ED44-82F0-5A007226028D}" presName="LevelTwoTextNode" presStyleLbl="node3" presStyleIdx="8" presStyleCnt="9">
        <dgm:presLayoutVars>
          <dgm:chPref val="3"/>
        </dgm:presLayoutVars>
      </dgm:prSet>
      <dgm:spPr/>
    </dgm:pt>
    <dgm:pt modelId="{D04DE7DA-B1AC-9844-A4A2-19D28FCD10EC}" type="pres">
      <dgm:prSet presAssocID="{46662759-22F6-ED44-82F0-5A007226028D}" presName="level3hierChild" presStyleCnt="0"/>
      <dgm:spPr/>
    </dgm:pt>
  </dgm:ptLst>
  <dgm:cxnLst>
    <dgm:cxn modelId="{208F7C02-43A9-184B-9930-C3F2A6EBF9C0}" type="presOf" srcId="{B3BAAC24-8CA5-424B-9B8A-2A8D44729AB2}" destId="{3F526D7A-97FB-4041-A5A1-5BBC99957D9D}" srcOrd="0" destOrd="0" presId="urn:microsoft.com/office/officeart/2008/layout/HorizontalMultiLevelHierarchy"/>
    <dgm:cxn modelId="{1359FC05-9B10-6B4D-9332-6A3C9CAF2B58}" type="presOf" srcId="{DE6BFB7C-262A-204A-A526-682FA76C4B11}" destId="{1A8D9073-48DA-224F-B596-E364E41490E5}" srcOrd="0" destOrd="0" presId="urn:microsoft.com/office/officeart/2008/layout/HorizontalMultiLevelHierarchy"/>
    <dgm:cxn modelId="{C2BC5406-01DE-114A-9088-BD16CE1288A9}" type="presOf" srcId="{DD5B7312-D9C9-3940-92B7-11C55243F11D}" destId="{A3124553-3796-0044-BE94-C65D3FE85749}" srcOrd="1" destOrd="0" presId="urn:microsoft.com/office/officeart/2008/layout/HorizontalMultiLevelHierarchy"/>
    <dgm:cxn modelId="{4A7E2011-D1ED-A049-BCB8-B62BE8443079}" type="presOf" srcId="{374DFA1A-A152-5C42-9D6F-DD7A7FAFC482}" destId="{D8793A8F-754B-4C4C-BDDA-E9B4287A53AB}" srcOrd="1" destOrd="0" presId="urn:microsoft.com/office/officeart/2008/layout/HorizontalMultiLevelHierarchy"/>
    <dgm:cxn modelId="{60ED6316-E1B3-0F47-8476-824B873E5972}" type="presOf" srcId="{B3BAAC24-8CA5-424B-9B8A-2A8D44729AB2}" destId="{BADE5005-B773-A84E-A92A-84ED8D45AB87}" srcOrd="1" destOrd="0" presId="urn:microsoft.com/office/officeart/2008/layout/HorizontalMultiLevelHierarchy"/>
    <dgm:cxn modelId="{8654671C-EBF0-6B42-8CAF-DACA344C2C29}" type="presOf" srcId="{C6319299-3418-AA47-836E-D3D02452D469}" destId="{6E3B3B07-1D80-BD40-B8DF-8490A3A279AC}" srcOrd="0" destOrd="0" presId="urn:microsoft.com/office/officeart/2008/layout/HorizontalMultiLevelHierarchy"/>
    <dgm:cxn modelId="{30C0B828-2396-D84E-B409-C11460ECAD7E}" srcId="{A1C9F5E3-32EE-0146-9953-A9D7AE75B32F}" destId="{DD334F43-209E-3047-814C-87DDB57AC2D8}" srcOrd="5" destOrd="0" parTransId="{38DBEFC5-D3AA-584D-9A8A-11E8839349FC}" sibTransId="{48F3D01E-CDB9-1340-826C-6B7EA69AFC69}"/>
    <dgm:cxn modelId="{18E58129-CE31-0A44-B182-3E93B856EB24}" type="presOf" srcId="{3A1B7597-D975-4C42-9F22-861E130E898B}" destId="{872270ED-A400-AE40-87DA-E8DCD0872656}" srcOrd="0" destOrd="0" presId="urn:microsoft.com/office/officeart/2008/layout/HorizontalMultiLevelHierarchy"/>
    <dgm:cxn modelId="{50E0F72B-5AFB-7343-83B3-8BC3CB554FBC}" type="presOf" srcId="{38DBEFC5-D3AA-584D-9A8A-11E8839349FC}" destId="{3CE1F0B5-A33B-994D-B998-A8BC2C3E8893}" srcOrd="0" destOrd="0" presId="urn:microsoft.com/office/officeart/2008/layout/HorizontalMultiLevelHierarchy"/>
    <dgm:cxn modelId="{FEDC2C2C-9DE8-814F-9295-2E94C6959447}" type="presOf" srcId="{374DFA1A-A152-5C42-9D6F-DD7A7FAFC482}" destId="{5C21CC44-CEA6-2F4E-92AB-2EC996BE2060}" srcOrd="0" destOrd="0" presId="urn:microsoft.com/office/officeart/2008/layout/HorizontalMultiLevelHierarchy"/>
    <dgm:cxn modelId="{67769F32-23B4-EC40-BF08-D4D44D85860D}" type="presOf" srcId="{23468F11-2DE3-424A-AA05-C80023AC16C5}" destId="{0D46CCCC-13AD-DB4D-A83D-DAF458B6E96E}" srcOrd="0" destOrd="0" presId="urn:microsoft.com/office/officeart/2008/layout/HorizontalMultiLevelHierarchy"/>
    <dgm:cxn modelId="{AF6EC932-300F-D848-ACDC-DCB451613E1B}" type="presOf" srcId="{0F3CA860-DF77-6647-A93E-E983D50E70B3}" destId="{E29DF304-90AF-9941-986A-5E89AA078886}" srcOrd="0" destOrd="0" presId="urn:microsoft.com/office/officeart/2008/layout/HorizontalMultiLevelHierarchy"/>
    <dgm:cxn modelId="{4C7CB033-CCCC-4445-95C2-1156F416B684}" type="presOf" srcId="{46662759-22F6-ED44-82F0-5A007226028D}" destId="{0F9B6D6F-83E8-8F49-923F-CEDAED8CDF1E}" srcOrd="0" destOrd="0" presId="urn:microsoft.com/office/officeart/2008/layout/HorizontalMultiLevelHierarchy"/>
    <dgm:cxn modelId="{A2425A40-763B-F840-B4A5-1CA7C657922D}" srcId="{A1C9F5E3-32EE-0146-9953-A9D7AE75B32F}" destId="{46662759-22F6-ED44-82F0-5A007226028D}" srcOrd="8" destOrd="0" parTransId="{3A1B7597-D975-4C42-9F22-861E130E898B}" sibTransId="{4E524A88-3A01-254D-A45E-791777785983}"/>
    <dgm:cxn modelId="{EC52004B-612F-2046-BD78-6BB58AC549B4}" type="presOf" srcId="{9CA4F7D4-FC72-8B40-A5C6-4C0F573102EB}" destId="{AB1B4E1D-2C03-6F49-9E3B-0C9AE2031802}" srcOrd="0" destOrd="0" presId="urn:microsoft.com/office/officeart/2008/layout/HorizontalMultiLevelHierarchy"/>
    <dgm:cxn modelId="{04674D52-A60C-5C4A-9F39-F1D64BC6DE21}" type="presOf" srcId="{B33141B8-3FA2-8D41-9B59-E7B28241DC96}" destId="{BA73435C-5744-5745-B735-00D4903FF29B}" srcOrd="1" destOrd="0" presId="urn:microsoft.com/office/officeart/2008/layout/HorizontalMultiLevelHierarchy"/>
    <dgm:cxn modelId="{4A48E852-1E28-5741-BF49-C3C851EE14F9}" type="presOf" srcId="{B33141B8-3FA2-8D41-9B59-E7B28241DC96}" destId="{82EA8ED0-BF5E-BA4C-BCA2-AE9520410BC8}" srcOrd="0" destOrd="0" presId="urn:microsoft.com/office/officeart/2008/layout/HorizontalMultiLevelHierarchy"/>
    <dgm:cxn modelId="{92712257-2BE4-DF40-BC88-02F77BA36A98}" type="presOf" srcId="{705DD2B4-2739-F24A-813B-A98764410E7D}" destId="{87BD7997-4874-764A-B4BB-EC710331A1DA}" srcOrd="0" destOrd="0" presId="urn:microsoft.com/office/officeart/2008/layout/HorizontalMultiLevelHierarchy"/>
    <dgm:cxn modelId="{F004525F-3506-9A48-B6D2-CAB1711D732D}" srcId="{A1C9F5E3-32EE-0146-9953-A9D7AE75B32F}" destId="{B138B437-CDF2-F745-B5B5-AD558A93E43C}" srcOrd="6" destOrd="0" parTransId="{B3BAAC24-8CA5-424B-9B8A-2A8D44729AB2}" sibTransId="{9A723C5F-680A-4E49-A0C3-881D8921DA76}"/>
    <dgm:cxn modelId="{49F2076D-0ED7-6540-86FD-9BFF92B83A7E}" type="presOf" srcId="{A3F1E1F9-94BC-614D-8A31-74A61B94BBC4}" destId="{424315CB-4CA4-9843-A17C-FF58CFBB53D2}" srcOrd="1" destOrd="0" presId="urn:microsoft.com/office/officeart/2008/layout/HorizontalMultiLevelHierarchy"/>
    <dgm:cxn modelId="{7B618E6D-F855-CF46-A9F0-0851EDCAF0D9}" type="presOf" srcId="{34343570-2AD0-244C-A123-D18311B64B68}" destId="{9E37365A-4FEE-9D49-B2E9-9BAE24981BF3}" srcOrd="0" destOrd="0" presId="urn:microsoft.com/office/officeart/2008/layout/HorizontalMultiLevelHierarchy"/>
    <dgm:cxn modelId="{055BA470-6AF2-6F4C-B6FF-6F9EB83F2EA7}" type="presOf" srcId="{8FDD1D41-96C7-9548-AAC0-72291D5740AC}" destId="{1061689D-9252-CD40-9CAC-2721595B4C17}" srcOrd="1" destOrd="0" presId="urn:microsoft.com/office/officeart/2008/layout/HorizontalMultiLevelHierarchy"/>
    <dgm:cxn modelId="{5B72F671-A724-B247-B4D5-7320C10D778A}" type="presOf" srcId="{7B1BA7C7-53FA-1442-8875-C11C27D472D8}" destId="{DDCC6116-464E-2543-9ADE-9D3F3CFFD527}" srcOrd="0" destOrd="0" presId="urn:microsoft.com/office/officeart/2008/layout/HorizontalMultiLevelHierarchy"/>
    <dgm:cxn modelId="{131C1972-725C-C349-9408-C469DA754F32}" type="presOf" srcId="{705DD2B4-2739-F24A-813B-A98764410E7D}" destId="{D4B5C68F-92B7-1C48-9648-F91FA12CB549}" srcOrd="1" destOrd="0" presId="urn:microsoft.com/office/officeart/2008/layout/HorizontalMultiLevelHierarchy"/>
    <dgm:cxn modelId="{F3E04272-32DA-7741-8FC1-DE9190112AEC}" type="presOf" srcId="{503B478E-29E7-E648-AAE3-F0EE14AA5820}" destId="{3E5582A8-4E16-4A40-9161-A44A8CB194D7}" srcOrd="1" destOrd="0" presId="urn:microsoft.com/office/officeart/2008/layout/HorizontalMultiLevelHierarchy"/>
    <dgm:cxn modelId="{3CC76478-D156-CD43-B40D-5DC9A5DB0D05}" type="presOf" srcId="{0A77A122-C4B3-C146-A49C-24A7D5A04F80}" destId="{5B12F402-2759-4D41-AA2E-95BF86667A42}" srcOrd="0" destOrd="0" presId="urn:microsoft.com/office/officeart/2008/layout/HorizontalMultiLevelHierarchy"/>
    <dgm:cxn modelId="{5BA27D79-ED91-4146-B652-F3A8A90225B4}" type="presOf" srcId="{A636C77E-5ECA-FE41-A0C6-244A0EBA6FAA}" destId="{E78D30DB-6F15-5A4C-B465-9787F8805D7A}" srcOrd="0" destOrd="0" presId="urn:microsoft.com/office/officeart/2008/layout/HorizontalMultiLevelHierarchy"/>
    <dgm:cxn modelId="{0DECD780-0597-3E4A-8F63-10F7157896CB}" type="presOf" srcId="{9CA4F7D4-FC72-8B40-A5C6-4C0F573102EB}" destId="{104FA000-ACD2-1742-B134-9CEB3CBE1644}" srcOrd="1" destOrd="0" presId="urn:microsoft.com/office/officeart/2008/layout/HorizontalMultiLevelHierarchy"/>
    <dgm:cxn modelId="{60C13389-2DB7-3A4A-9233-C6D1750CECC3}" type="presOf" srcId="{65870A3B-519A-AB45-9136-428F1331811C}" destId="{1A904006-8572-4843-988F-8122C7FB2661}" srcOrd="0" destOrd="0" presId="urn:microsoft.com/office/officeart/2008/layout/HorizontalMultiLevelHierarchy"/>
    <dgm:cxn modelId="{1A75F98A-722F-924F-8C60-FB13FF39D5DD}" srcId="{0F3CA860-DF77-6647-A93E-E983D50E70B3}" destId="{EBC64A6D-1521-B24B-90F2-1187805462DA}" srcOrd="0" destOrd="0" parTransId="{7B1BA7C7-53FA-1442-8875-C11C27D472D8}" sibTransId="{2917B46C-993A-854A-A791-509191AD747C}"/>
    <dgm:cxn modelId="{AE79868F-2931-804A-B9E1-42386E40C752}" type="presOf" srcId="{503B478E-29E7-E648-AAE3-F0EE14AA5820}" destId="{74981634-E653-AA45-98CD-19777307E9C1}" srcOrd="0" destOrd="0" presId="urn:microsoft.com/office/officeart/2008/layout/HorizontalMultiLevelHierarchy"/>
    <dgm:cxn modelId="{2539F790-D1B5-ED4A-9B7B-BB185434A09A}" srcId="{A1C9F5E3-32EE-0146-9953-A9D7AE75B32F}" destId="{A636C77E-5ECA-FE41-A0C6-244A0EBA6FAA}" srcOrd="1" destOrd="0" parTransId="{8F6ABCE4-18FC-FF4D-B851-25890575AF4F}" sibTransId="{C4A60741-A862-7745-8C71-44A5EF682D27}"/>
    <dgm:cxn modelId="{4AE1189D-7F10-9641-8561-635707A8EF04}" type="presOf" srcId="{EBC64A6D-1521-B24B-90F2-1187805462DA}" destId="{C7CB005A-16D6-4C45-84F4-D479998F06EE}" srcOrd="0" destOrd="0" presId="urn:microsoft.com/office/officeart/2008/layout/HorizontalMultiLevelHierarchy"/>
    <dgm:cxn modelId="{0CD07E9D-4CD7-3549-AC10-D9BEC612C111}" type="presOf" srcId="{34343570-2AD0-244C-A123-D18311B64B68}" destId="{30C7722C-FA79-1E46-BFBB-C0527001A138}" srcOrd="1" destOrd="0" presId="urn:microsoft.com/office/officeart/2008/layout/HorizontalMultiLevelHierarchy"/>
    <dgm:cxn modelId="{7E88CFA1-62AA-EC42-9A62-928BCE03F969}" type="presOf" srcId="{8F6ABCE4-18FC-FF4D-B851-25890575AF4F}" destId="{3828B204-F5A9-6F4D-AE27-7ECAFF581E6B}" srcOrd="0" destOrd="0" presId="urn:microsoft.com/office/officeart/2008/layout/HorizontalMultiLevelHierarchy"/>
    <dgm:cxn modelId="{1106F3A8-F49C-D14A-97B4-9EB42B6FE71A}" srcId="{0F3CA860-DF77-6647-A93E-E983D50E70B3}" destId="{65870A3B-519A-AB45-9136-428F1331811C}" srcOrd="1" destOrd="0" parTransId="{6645980A-3361-7948-A133-0E82125D9606}" sibTransId="{34C6D10C-F1B7-7C42-BF28-6C635F0C3E59}"/>
    <dgm:cxn modelId="{121F2FAA-5401-4C40-8AAD-FA0BD3D3C4EC}" type="presOf" srcId="{A3F1E1F9-94BC-614D-8A31-74A61B94BBC4}" destId="{78677765-901F-704E-9242-13024703F453}" srcOrd="0" destOrd="0" presId="urn:microsoft.com/office/officeart/2008/layout/HorizontalMultiLevelHierarchy"/>
    <dgm:cxn modelId="{C892E3AA-E367-9F4A-8C13-75EDF3532840}" srcId="{A1C9F5E3-32EE-0146-9953-A9D7AE75B32F}" destId="{C6319299-3418-AA47-836E-D3D02452D469}" srcOrd="3" destOrd="0" parTransId="{9CA4F7D4-FC72-8B40-A5C6-4C0F573102EB}" sibTransId="{18BB90CC-DF9B-144C-AC58-DC86B759D545}"/>
    <dgm:cxn modelId="{6A779AAD-3651-214B-A1BE-CDC7130854E0}" type="presOf" srcId="{6645980A-3361-7948-A133-0E82125D9606}" destId="{13D1ADDF-7B8E-E24A-895A-C611C14492C8}" srcOrd="1" destOrd="0" presId="urn:microsoft.com/office/officeart/2008/layout/HorizontalMultiLevelHierarchy"/>
    <dgm:cxn modelId="{F304CDAF-4834-2E49-BAE7-DD2DFE39ECAA}" type="presOf" srcId="{71935D35-3196-B743-A773-6A0D0B314021}" destId="{32150285-5234-7342-BB53-B4E12B5555F4}" srcOrd="0" destOrd="0" presId="urn:microsoft.com/office/officeart/2008/layout/HorizontalMultiLevelHierarchy"/>
    <dgm:cxn modelId="{8E9EE6B3-CBD3-524F-8F16-E4AC8FFBEEE3}" srcId="{A1C9F5E3-32EE-0146-9953-A9D7AE75B32F}" destId="{0F3CA860-DF77-6647-A93E-E983D50E70B3}" srcOrd="2" destOrd="0" parTransId="{A3F1E1F9-94BC-614D-8A31-74A61B94BBC4}" sibTransId="{4C8FBE44-AB0F-644E-836F-02B6BC799A4C}"/>
    <dgm:cxn modelId="{6859D9B7-CE30-494B-9A43-8BCA95D806BB}" type="presOf" srcId="{8F6ABCE4-18FC-FF4D-B851-25890575AF4F}" destId="{58E6DC7B-96FD-2045-949A-051DDA24B617}" srcOrd="1" destOrd="0" presId="urn:microsoft.com/office/officeart/2008/layout/HorizontalMultiLevelHierarchy"/>
    <dgm:cxn modelId="{DD821CBD-3434-5F43-BD3D-88DEF01FDBBA}" type="presOf" srcId="{6C89FB2B-D611-7143-93D2-FA4B3EAA3FE4}" destId="{0F5D2931-CC11-D543-BF85-B9A93EB1826B}" srcOrd="0" destOrd="0" presId="urn:microsoft.com/office/officeart/2008/layout/HorizontalMultiLevelHierarchy"/>
    <dgm:cxn modelId="{1D26DFBD-4BD0-8C4D-B740-AE128477C038}" type="presOf" srcId="{38DBEFC5-D3AA-584D-9A8A-11E8839349FC}" destId="{8BB326B1-C4A9-CF4C-886C-580F041BEC8E}" srcOrd="1" destOrd="0" presId="urn:microsoft.com/office/officeart/2008/layout/HorizontalMultiLevelHierarchy"/>
    <dgm:cxn modelId="{0E5D86BE-E08B-B943-A700-1C6ED3369FB9}" type="presOf" srcId="{70245DAE-9E3C-BE4E-B233-DD74B1A30562}" destId="{ABC4826C-D913-FA4A-818A-D903206EDA0D}" srcOrd="0" destOrd="0" presId="urn:microsoft.com/office/officeart/2008/layout/HorizontalMultiLevelHierarchy"/>
    <dgm:cxn modelId="{1B9450C0-66D9-6A47-BA56-25CA713CDC2C}" type="presOf" srcId="{3A1B7597-D975-4C42-9F22-861E130E898B}" destId="{DFAF6BA6-BFF2-6749-9ECB-5C6C03619BEA}" srcOrd="1" destOrd="0" presId="urn:microsoft.com/office/officeart/2008/layout/HorizontalMultiLevelHierarchy"/>
    <dgm:cxn modelId="{289B86C1-BA1D-F449-94B4-4B0EBB3D329A}" type="presOf" srcId="{B138B437-CDF2-F745-B5B5-AD558A93E43C}" destId="{1E0567D7-DF7E-8041-BE8B-ABD071FAAA9C}" srcOrd="0" destOrd="0" presId="urn:microsoft.com/office/officeart/2008/layout/HorizontalMultiLevelHierarchy"/>
    <dgm:cxn modelId="{A466E0C4-095E-8D4D-827C-6B90389E04DF}" srcId="{A1C9F5E3-32EE-0146-9953-A9D7AE75B32F}" destId="{71398C69-6C80-C34A-A3D8-0942004501DC}" srcOrd="0" destOrd="0" parTransId="{8FDD1D41-96C7-9548-AAC0-72291D5740AC}" sibTransId="{4D94222F-BC0A-C14C-B718-4F0A4246EDC9}"/>
    <dgm:cxn modelId="{2AFD68C5-465F-E441-854E-862D208F08B8}" srcId="{71935D35-3196-B743-A773-6A0D0B314021}" destId="{6C89FB2B-D611-7143-93D2-FA4B3EAA3FE4}" srcOrd="0" destOrd="0" parTransId="{CE05978C-E9D1-EC44-98EE-27A592C835C0}" sibTransId="{BEAEF036-60F2-934D-97C4-ED98E559F107}"/>
    <dgm:cxn modelId="{5DB9C0C5-D08E-6347-841A-E4E62E02AEC0}" type="presOf" srcId="{7B1BA7C7-53FA-1442-8875-C11C27D472D8}" destId="{DE2868E6-6D44-2342-A46D-9F2B7F57F1EC}" srcOrd="1" destOrd="0" presId="urn:microsoft.com/office/officeart/2008/layout/HorizontalMultiLevelHierarchy"/>
    <dgm:cxn modelId="{6D2709CA-659C-284F-B89B-E13C4634662B}" type="presOf" srcId="{DD334F43-209E-3047-814C-87DDB57AC2D8}" destId="{1850AB72-88E0-0A4B-B03D-68FD59E9221D}" srcOrd="0" destOrd="0" presId="urn:microsoft.com/office/officeart/2008/layout/HorizontalMultiLevelHierarchy"/>
    <dgm:cxn modelId="{C1C99FCC-1F9A-8449-A105-7FDF1330259E}" type="presOf" srcId="{8FDD1D41-96C7-9548-AAC0-72291D5740AC}" destId="{63488A4B-D99F-FA48-826C-2EAD1E71FFE1}" srcOrd="0" destOrd="0" presId="urn:microsoft.com/office/officeart/2008/layout/HorizontalMultiLevelHierarchy"/>
    <dgm:cxn modelId="{EACC44CF-4549-0C4F-A7F7-E0D3D06D6DCE}" srcId="{C6319299-3418-AA47-836E-D3D02452D469}" destId="{0A77A122-C4B3-C146-A49C-24A7D5A04F80}" srcOrd="0" destOrd="0" parTransId="{DD5B7312-D9C9-3940-92B7-11C55243F11D}" sibTransId="{17ACE3FD-1FBE-2A4D-AF9B-B8641903F820}"/>
    <dgm:cxn modelId="{1C325ECF-FB04-DC4A-A429-35A0D86A9A19}" srcId="{A1C9F5E3-32EE-0146-9953-A9D7AE75B32F}" destId="{70245DAE-9E3C-BE4E-B233-DD74B1A30562}" srcOrd="4" destOrd="0" parTransId="{503B478E-29E7-E648-AAE3-F0EE14AA5820}" sibTransId="{C0A57A08-D855-F34B-8282-AC0D005572BF}"/>
    <dgm:cxn modelId="{E17886DC-4C71-D44C-8C66-1F8983281CFE}" srcId="{C6319299-3418-AA47-836E-D3D02452D469}" destId="{23468F11-2DE3-424A-AA05-C80023AC16C5}" srcOrd="1" destOrd="0" parTransId="{B33141B8-3FA2-8D41-9B59-E7B28241DC96}" sibTransId="{07EE26EC-66EC-4946-89E2-09768D1533B3}"/>
    <dgm:cxn modelId="{FAE938DD-E05C-C34E-87A8-C6AB43E9BF45}" type="presOf" srcId="{3110CEDF-E333-A14A-856E-5FF93A9940AE}" destId="{4B080093-F13E-BD49-9382-F7ACD48CD0CC}" srcOrd="0" destOrd="0" presId="urn:microsoft.com/office/officeart/2008/layout/HorizontalMultiLevelHierarchy"/>
    <dgm:cxn modelId="{666AD8DF-E0C4-BE4D-9D8D-14EA078B7A5E}" type="presOf" srcId="{A1C9F5E3-32EE-0146-9953-A9D7AE75B32F}" destId="{71458E3D-CA14-6240-AAD9-4DCF28F5199C}" srcOrd="0" destOrd="0" presId="urn:microsoft.com/office/officeart/2008/layout/HorizontalMultiLevelHierarchy"/>
    <dgm:cxn modelId="{95DD9CE0-565E-F143-B915-D04FA2725011}" srcId="{A1C9F5E3-32EE-0146-9953-A9D7AE75B32F}" destId="{3110CEDF-E333-A14A-856E-5FF93A9940AE}" srcOrd="7" destOrd="0" parTransId="{34343570-2AD0-244C-A123-D18311B64B68}" sibTransId="{4AEA92BF-2A19-794E-AE5F-8B3AF999C131}"/>
    <dgm:cxn modelId="{E9D3E5E2-03E4-1E4D-A55B-F080E59714F8}" type="presOf" srcId="{71398C69-6C80-C34A-A3D8-0942004501DC}" destId="{1C0BC215-FEBB-9B4B-AA12-CF792F965F54}" srcOrd="0" destOrd="0" presId="urn:microsoft.com/office/officeart/2008/layout/HorizontalMultiLevelHierarchy"/>
    <dgm:cxn modelId="{5E9C16E6-43BA-9749-B452-BCEB4EDF191D}" srcId="{6C89FB2B-D611-7143-93D2-FA4B3EAA3FE4}" destId="{A1C9F5E3-32EE-0146-9953-A9D7AE75B32F}" srcOrd="1" destOrd="0" parTransId="{374DFA1A-A152-5C42-9D6F-DD7A7FAFC482}" sibTransId="{DFCCEB12-3E7B-0245-9C6C-B6D81965AA89}"/>
    <dgm:cxn modelId="{5E2784F2-19AB-E44F-B46C-6789A9BBD507}" type="presOf" srcId="{DD5B7312-D9C9-3940-92B7-11C55243F11D}" destId="{C0FC4BDA-6F6F-C946-AA20-B5A1EDC490BA}" srcOrd="0" destOrd="0" presId="urn:microsoft.com/office/officeart/2008/layout/HorizontalMultiLevelHierarchy"/>
    <dgm:cxn modelId="{957756F3-7979-5D4B-A548-41D9C29C7E6C}" type="presOf" srcId="{6645980A-3361-7948-A133-0E82125D9606}" destId="{626028A8-025F-4144-86A8-FEA5E49C3DAB}" srcOrd="0" destOrd="0" presId="urn:microsoft.com/office/officeart/2008/layout/HorizontalMultiLevelHierarchy"/>
    <dgm:cxn modelId="{87F924FE-3922-DF42-A200-4C5EE83CBBB7}" srcId="{6C89FB2B-D611-7143-93D2-FA4B3EAA3FE4}" destId="{DE6BFB7C-262A-204A-A526-682FA76C4B11}" srcOrd="0" destOrd="0" parTransId="{705DD2B4-2739-F24A-813B-A98764410E7D}" sibTransId="{10064BAA-807F-1546-A1CE-E7163526B6C7}"/>
    <dgm:cxn modelId="{E77105B6-5D9A-814F-9ABC-02437D1ADBC5}" type="presParOf" srcId="{32150285-5234-7342-BB53-B4E12B5555F4}" destId="{D9A1CAA4-94FB-3343-A145-841611FCAB70}" srcOrd="0" destOrd="0" presId="urn:microsoft.com/office/officeart/2008/layout/HorizontalMultiLevelHierarchy"/>
    <dgm:cxn modelId="{9FD074CE-78F9-CB4F-94FD-91604D616B5F}" type="presParOf" srcId="{D9A1CAA4-94FB-3343-A145-841611FCAB70}" destId="{0F5D2931-CC11-D543-BF85-B9A93EB1826B}" srcOrd="0" destOrd="0" presId="urn:microsoft.com/office/officeart/2008/layout/HorizontalMultiLevelHierarchy"/>
    <dgm:cxn modelId="{9869B124-6E23-9F46-88B4-287316663BD9}" type="presParOf" srcId="{D9A1CAA4-94FB-3343-A145-841611FCAB70}" destId="{4E90CE82-F00F-4548-9938-5A8DE04571DC}" srcOrd="1" destOrd="0" presId="urn:microsoft.com/office/officeart/2008/layout/HorizontalMultiLevelHierarchy"/>
    <dgm:cxn modelId="{79EF1BAA-77B1-5B4A-A7B5-B69B7A3268A1}" type="presParOf" srcId="{4E90CE82-F00F-4548-9938-5A8DE04571DC}" destId="{87BD7997-4874-764A-B4BB-EC710331A1DA}" srcOrd="0" destOrd="0" presId="urn:microsoft.com/office/officeart/2008/layout/HorizontalMultiLevelHierarchy"/>
    <dgm:cxn modelId="{8EAE2688-D0B2-8243-B3EC-F911E5ED8A61}" type="presParOf" srcId="{87BD7997-4874-764A-B4BB-EC710331A1DA}" destId="{D4B5C68F-92B7-1C48-9648-F91FA12CB549}" srcOrd="0" destOrd="0" presId="urn:microsoft.com/office/officeart/2008/layout/HorizontalMultiLevelHierarchy"/>
    <dgm:cxn modelId="{7C95C3CE-80CD-174F-844D-8C3269497CE9}" type="presParOf" srcId="{4E90CE82-F00F-4548-9938-5A8DE04571DC}" destId="{8F6F3A5E-8F12-744E-8FDC-917410DD98DA}" srcOrd="1" destOrd="0" presId="urn:microsoft.com/office/officeart/2008/layout/HorizontalMultiLevelHierarchy"/>
    <dgm:cxn modelId="{3C3F15D2-747C-3F42-95FB-7F86E7D40FB0}" type="presParOf" srcId="{8F6F3A5E-8F12-744E-8FDC-917410DD98DA}" destId="{1A8D9073-48DA-224F-B596-E364E41490E5}" srcOrd="0" destOrd="0" presId="urn:microsoft.com/office/officeart/2008/layout/HorizontalMultiLevelHierarchy"/>
    <dgm:cxn modelId="{1A00A8F0-E8F5-4A48-AD3B-D8B347680AD6}" type="presParOf" srcId="{8F6F3A5E-8F12-744E-8FDC-917410DD98DA}" destId="{48C01FAC-B436-3A4A-B3B8-D2A61E9C266E}" srcOrd="1" destOrd="0" presId="urn:microsoft.com/office/officeart/2008/layout/HorizontalMultiLevelHierarchy"/>
    <dgm:cxn modelId="{96EC7D5F-8A57-B84D-9A9E-877606828B57}" type="presParOf" srcId="{4E90CE82-F00F-4548-9938-5A8DE04571DC}" destId="{5C21CC44-CEA6-2F4E-92AB-2EC996BE2060}" srcOrd="2" destOrd="0" presId="urn:microsoft.com/office/officeart/2008/layout/HorizontalMultiLevelHierarchy"/>
    <dgm:cxn modelId="{8F7C78CC-3C58-104E-B289-3BE3E34026C1}" type="presParOf" srcId="{5C21CC44-CEA6-2F4E-92AB-2EC996BE2060}" destId="{D8793A8F-754B-4C4C-BDDA-E9B4287A53AB}" srcOrd="0" destOrd="0" presId="urn:microsoft.com/office/officeart/2008/layout/HorizontalMultiLevelHierarchy"/>
    <dgm:cxn modelId="{D09010A2-6AEC-A041-98E9-CF1C5AA5AEDA}" type="presParOf" srcId="{4E90CE82-F00F-4548-9938-5A8DE04571DC}" destId="{E426E69E-3CEF-EB46-B676-2133713BA89E}" srcOrd="3" destOrd="0" presId="urn:microsoft.com/office/officeart/2008/layout/HorizontalMultiLevelHierarchy"/>
    <dgm:cxn modelId="{461EF950-41C8-A842-9990-4F732DE6D646}" type="presParOf" srcId="{E426E69E-3CEF-EB46-B676-2133713BA89E}" destId="{71458E3D-CA14-6240-AAD9-4DCF28F5199C}" srcOrd="0" destOrd="0" presId="urn:microsoft.com/office/officeart/2008/layout/HorizontalMultiLevelHierarchy"/>
    <dgm:cxn modelId="{6DAFB57F-7779-134B-AC5B-C3314BC5FA4C}" type="presParOf" srcId="{E426E69E-3CEF-EB46-B676-2133713BA89E}" destId="{1FEC84BD-58AD-A24C-9C0E-68A36013D51D}" srcOrd="1" destOrd="0" presId="urn:microsoft.com/office/officeart/2008/layout/HorizontalMultiLevelHierarchy"/>
    <dgm:cxn modelId="{D4BA4021-3017-2745-B804-D4E1F3C0C4E0}" type="presParOf" srcId="{1FEC84BD-58AD-A24C-9C0E-68A36013D51D}" destId="{63488A4B-D99F-FA48-826C-2EAD1E71FFE1}" srcOrd="0" destOrd="0" presId="urn:microsoft.com/office/officeart/2008/layout/HorizontalMultiLevelHierarchy"/>
    <dgm:cxn modelId="{2E6D7EDC-9C18-7B4A-88B6-43D3C75554FC}" type="presParOf" srcId="{63488A4B-D99F-FA48-826C-2EAD1E71FFE1}" destId="{1061689D-9252-CD40-9CAC-2721595B4C17}" srcOrd="0" destOrd="0" presId="urn:microsoft.com/office/officeart/2008/layout/HorizontalMultiLevelHierarchy"/>
    <dgm:cxn modelId="{73A265BA-1DE7-9D49-BBB1-2DF8E8EBE828}" type="presParOf" srcId="{1FEC84BD-58AD-A24C-9C0E-68A36013D51D}" destId="{674776E1-D68C-8E4A-8D6A-9831CE6D6E26}" srcOrd="1" destOrd="0" presId="urn:microsoft.com/office/officeart/2008/layout/HorizontalMultiLevelHierarchy"/>
    <dgm:cxn modelId="{8AED9859-6846-4442-A072-D26BA12736D3}" type="presParOf" srcId="{674776E1-D68C-8E4A-8D6A-9831CE6D6E26}" destId="{1C0BC215-FEBB-9B4B-AA12-CF792F965F54}" srcOrd="0" destOrd="0" presId="urn:microsoft.com/office/officeart/2008/layout/HorizontalMultiLevelHierarchy"/>
    <dgm:cxn modelId="{14469020-76BF-4D4C-B2C3-DC55BE66B5BE}" type="presParOf" srcId="{674776E1-D68C-8E4A-8D6A-9831CE6D6E26}" destId="{551D252F-5825-2E4C-A56E-7C364B11CCB0}" srcOrd="1" destOrd="0" presId="urn:microsoft.com/office/officeart/2008/layout/HorizontalMultiLevelHierarchy"/>
    <dgm:cxn modelId="{FF54AC7E-533C-0B4E-BD2E-033115C21B3D}" type="presParOf" srcId="{1FEC84BD-58AD-A24C-9C0E-68A36013D51D}" destId="{3828B204-F5A9-6F4D-AE27-7ECAFF581E6B}" srcOrd="2" destOrd="0" presId="urn:microsoft.com/office/officeart/2008/layout/HorizontalMultiLevelHierarchy"/>
    <dgm:cxn modelId="{015CBCDC-ECF2-864B-BFC8-0E87FCA95FC9}" type="presParOf" srcId="{3828B204-F5A9-6F4D-AE27-7ECAFF581E6B}" destId="{58E6DC7B-96FD-2045-949A-051DDA24B617}" srcOrd="0" destOrd="0" presId="urn:microsoft.com/office/officeart/2008/layout/HorizontalMultiLevelHierarchy"/>
    <dgm:cxn modelId="{36ED6688-91B9-D842-9533-BAB107B00792}" type="presParOf" srcId="{1FEC84BD-58AD-A24C-9C0E-68A36013D51D}" destId="{D8BB8FF5-C188-554B-AD2D-ACDF24BED9A3}" srcOrd="3" destOrd="0" presId="urn:microsoft.com/office/officeart/2008/layout/HorizontalMultiLevelHierarchy"/>
    <dgm:cxn modelId="{C0A82329-59DB-B549-AA32-DBD245CEC600}" type="presParOf" srcId="{D8BB8FF5-C188-554B-AD2D-ACDF24BED9A3}" destId="{E78D30DB-6F15-5A4C-B465-9787F8805D7A}" srcOrd="0" destOrd="0" presId="urn:microsoft.com/office/officeart/2008/layout/HorizontalMultiLevelHierarchy"/>
    <dgm:cxn modelId="{F516CB38-8840-A942-A4A3-EB7E939B309F}" type="presParOf" srcId="{D8BB8FF5-C188-554B-AD2D-ACDF24BED9A3}" destId="{D82EF5CC-F613-414B-822C-B38ED971D7DD}" srcOrd="1" destOrd="0" presId="urn:microsoft.com/office/officeart/2008/layout/HorizontalMultiLevelHierarchy"/>
    <dgm:cxn modelId="{6370D419-7C6E-3A46-877F-72FFB9750ACC}" type="presParOf" srcId="{1FEC84BD-58AD-A24C-9C0E-68A36013D51D}" destId="{78677765-901F-704E-9242-13024703F453}" srcOrd="4" destOrd="0" presId="urn:microsoft.com/office/officeart/2008/layout/HorizontalMultiLevelHierarchy"/>
    <dgm:cxn modelId="{C6D7B743-91AE-034F-BB81-CA5C3F2A41A7}" type="presParOf" srcId="{78677765-901F-704E-9242-13024703F453}" destId="{424315CB-4CA4-9843-A17C-FF58CFBB53D2}" srcOrd="0" destOrd="0" presId="urn:microsoft.com/office/officeart/2008/layout/HorizontalMultiLevelHierarchy"/>
    <dgm:cxn modelId="{702C1D1B-74EE-E346-A2A9-BA06C35199B0}" type="presParOf" srcId="{1FEC84BD-58AD-A24C-9C0E-68A36013D51D}" destId="{242C6E1B-A9EE-0148-87BD-13A0F4504F45}" srcOrd="5" destOrd="0" presId="urn:microsoft.com/office/officeart/2008/layout/HorizontalMultiLevelHierarchy"/>
    <dgm:cxn modelId="{F8F6EDE5-7D01-B445-9043-5C2A695F1C4A}" type="presParOf" srcId="{242C6E1B-A9EE-0148-87BD-13A0F4504F45}" destId="{E29DF304-90AF-9941-986A-5E89AA078886}" srcOrd="0" destOrd="0" presId="urn:microsoft.com/office/officeart/2008/layout/HorizontalMultiLevelHierarchy"/>
    <dgm:cxn modelId="{60E77988-8307-BF4F-848A-0AF2D8822F88}" type="presParOf" srcId="{242C6E1B-A9EE-0148-87BD-13A0F4504F45}" destId="{937BAEE1-07F9-BC42-BC85-7CE051706862}" srcOrd="1" destOrd="0" presId="urn:microsoft.com/office/officeart/2008/layout/HorizontalMultiLevelHierarchy"/>
    <dgm:cxn modelId="{4A989669-5159-AC49-9EC6-E930FC3B814C}" type="presParOf" srcId="{937BAEE1-07F9-BC42-BC85-7CE051706862}" destId="{DDCC6116-464E-2543-9ADE-9D3F3CFFD527}" srcOrd="0" destOrd="0" presId="urn:microsoft.com/office/officeart/2008/layout/HorizontalMultiLevelHierarchy"/>
    <dgm:cxn modelId="{5257D9C3-DA7F-DA47-A75D-14239FF0ADC3}" type="presParOf" srcId="{DDCC6116-464E-2543-9ADE-9D3F3CFFD527}" destId="{DE2868E6-6D44-2342-A46D-9F2B7F57F1EC}" srcOrd="0" destOrd="0" presId="urn:microsoft.com/office/officeart/2008/layout/HorizontalMultiLevelHierarchy"/>
    <dgm:cxn modelId="{9701B7E2-1B8C-754D-A41B-DFE9DA921571}" type="presParOf" srcId="{937BAEE1-07F9-BC42-BC85-7CE051706862}" destId="{BE586834-2936-4F4C-98A5-8C73A7D9388A}" srcOrd="1" destOrd="0" presId="urn:microsoft.com/office/officeart/2008/layout/HorizontalMultiLevelHierarchy"/>
    <dgm:cxn modelId="{287D6F36-CA07-FF46-BB85-0866E20A486D}" type="presParOf" srcId="{BE586834-2936-4F4C-98A5-8C73A7D9388A}" destId="{C7CB005A-16D6-4C45-84F4-D479998F06EE}" srcOrd="0" destOrd="0" presId="urn:microsoft.com/office/officeart/2008/layout/HorizontalMultiLevelHierarchy"/>
    <dgm:cxn modelId="{1F953862-8641-1644-8490-FE29CD5FEF89}" type="presParOf" srcId="{BE586834-2936-4F4C-98A5-8C73A7D9388A}" destId="{001A6DFA-BB80-0244-9275-4856FACABB78}" srcOrd="1" destOrd="0" presId="urn:microsoft.com/office/officeart/2008/layout/HorizontalMultiLevelHierarchy"/>
    <dgm:cxn modelId="{BE3E5656-41E4-1F4D-A548-0746EABF695B}" type="presParOf" srcId="{937BAEE1-07F9-BC42-BC85-7CE051706862}" destId="{626028A8-025F-4144-86A8-FEA5E49C3DAB}" srcOrd="2" destOrd="0" presId="urn:microsoft.com/office/officeart/2008/layout/HorizontalMultiLevelHierarchy"/>
    <dgm:cxn modelId="{377931E5-86D7-CD4C-88DE-FA29F3FAB892}" type="presParOf" srcId="{626028A8-025F-4144-86A8-FEA5E49C3DAB}" destId="{13D1ADDF-7B8E-E24A-895A-C611C14492C8}" srcOrd="0" destOrd="0" presId="urn:microsoft.com/office/officeart/2008/layout/HorizontalMultiLevelHierarchy"/>
    <dgm:cxn modelId="{C966FA2F-CE3C-C04E-A4B1-81EDA594AFD8}" type="presParOf" srcId="{937BAEE1-07F9-BC42-BC85-7CE051706862}" destId="{ACB56446-7EC2-2642-8ECF-62D82DE2ED6B}" srcOrd="3" destOrd="0" presId="urn:microsoft.com/office/officeart/2008/layout/HorizontalMultiLevelHierarchy"/>
    <dgm:cxn modelId="{927CFCB3-9F0F-9C45-BF5B-90942FCCB996}" type="presParOf" srcId="{ACB56446-7EC2-2642-8ECF-62D82DE2ED6B}" destId="{1A904006-8572-4843-988F-8122C7FB2661}" srcOrd="0" destOrd="0" presId="urn:microsoft.com/office/officeart/2008/layout/HorizontalMultiLevelHierarchy"/>
    <dgm:cxn modelId="{31AF5526-925F-E044-B219-25AF4A3AD44B}" type="presParOf" srcId="{ACB56446-7EC2-2642-8ECF-62D82DE2ED6B}" destId="{372F144D-30BB-484D-808D-3F286F27EBB9}" srcOrd="1" destOrd="0" presId="urn:microsoft.com/office/officeart/2008/layout/HorizontalMultiLevelHierarchy"/>
    <dgm:cxn modelId="{1F83D089-966A-BD41-B0C1-6F5744B6A585}" type="presParOf" srcId="{1FEC84BD-58AD-A24C-9C0E-68A36013D51D}" destId="{AB1B4E1D-2C03-6F49-9E3B-0C9AE2031802}" srcOrd="6" destOrd="0" presId="urn:microsoft.com/office/officeart/2008/layout/HorizontalMultiLevelHierarchy"/>
    <dgm:cxn modelId="{B248BC23-D369-884A-86BD-839D43098475}" type="presParOf" srcId="{AB1B4E1D-2C03-6F49-9E3B-0C9AE2031802}" destId="{104FA000-ACD2-1742-B134-9CEB3CBE1644}" srcOrd="0" destOrd="0" presId="urn:microsoft.com/office/officeart/2008/layout/HorizontalMultiLevelHierarchy"/>
    <dgm:cxn modelId="{BC4502FB-5A1A-1A4E-9552-F83E0EBAC830}" type="presParOf" srcId="{1FEC84BD-58AD-A24C-9C0E-68A36013D51D}" destId="{E1CBACDA-0D2C-0643-864C-8B09BC81E555}" srcOrd="7" destOrd="0" presId="urn:microsoft.com/office/officeart/2008/layout/HorizontalMultiLevelHierarchy"/>
    <dgm:cxn modelId="{E6638496-6BAF-D54F-97E2-000D2C6AC051}" type="presParOf" srcId="{E1CBACDA-0D2C-0643-864C-8B09BC81E555}" destId="{6E3B3B07-1D80-BD40-B8DF-8490A3A279AC}" srcOrd="0" destOrd="0" presId="urn:microsoft.com/office/officeart/2008/layout/HorizontalMultiLevelHierarchy"/>
    <dgm:cxn modelId="{8ED20E06-031A-D741-A49F-454B0021A002}" type="presParOf" srcId="{E1CBACDA-0D2C-0643-864C-8B09BC81E555}" destId="{64F8501D-064B-E144-AD26-DC56DA1A8BF3}" srcOrd="1" destOrd="0" presId="urn:microsoft.com/office/officeart/2008/layout/HorizontalMultiLevelHierarchy"/>
    <dgm:cxn modelId="{27AB1C33-1C34-9342-AA6B-23207BD2FD59}" type="presParOf" srcId="{64F8501D-064B-E144-AD26-DC56DA1A8BF3}" destId="{C0FC4BDA-6F6F-C946-AA20-B5A1EDC490BA}" srcOrd="0" destOrd="0" presId="urn:microsoft.com/office/officeart/2008/layout/HorizontalMultiLevelHierarchy"/>
    <dgm:cxn modelId="{DDEF1A13-F8F1-4748-B334-5C982EE32D7E}" type="presParOf" srcId="{C0FC4BDA-6F6F-C946-AA20-B5A1EDC490BA}" destId="{A3124553-3796-0044-BE94-C65D3FE85749}" srcOrd="0" destOrd="0" presId="urn:microsoft.com/office/officeart/2008/layout/HorizontalMultiLevelHierarchy"/>
    <dgm:cxn modelId="{91D97502-4F90-ED4F-ACC1-E8DE9AEEC0C2}" type="presParOf" srcId="{64F8501D-064B-E144-AD26-DC56DA1A8BF3}" destId="{28B4DB61-E5B2-D846-A5D0-35E280A9DB86}" srcOrd="1" destOrd="0" presId="urn:microsoft.com/office/officeart/2008/layout/HorizontalMultiLevelHierarchy"/>
    <dgm:cxn modelId="{960E0FC7-207E-2249-8045-37FEB7BD293F}" type="presParOf" srcId="{28B4DB61-E5B2-D846-A5D0-35E280A9DB86}" destId="{5B12F402-2759-4D41-AA2E-95BF86667A42}" srcOrd="0" destOrd="0" presId="urn:microsoft.com/office/officeart/2008/layout/HorizontalMultiLevelHierarchy"/>
    <dgm:cxn modelId="{5C2D757E-DDF6-5A4A-9774-3D63672D0590}" type="presParOf" srcId="{28B4DB61-E5B2-D846-A5D0-35E280A9DB86}" destId="{1A439D32-C137-4642-80ED-CF970D993050}" srcOrd="1" destOrd="0" presId="urn:microsoft.com/office/officeart/2008/layout/HorizontalMultiLevelHierarchy"/>
    <dgm:cxn modelId="{D72EFD32-648C-694B-BF6A-25939E4CB839}" type="presParOf" srcId="{64F8501D-064B-E144-AD26-DC56DA1A8BF3}" destId="{82EA8ED0-BF5E-BA4C-BCA2-AE9520410BC8}" srcOrd="2" destOrd="0" presId="urn:microsoft.com/office/officeart/2008/layout/HorizontalMultiLevelHierarchy"/>
    <dgm:cxn modelId="{FDFB090C-8190-8244-9FEC-D5C6131FA95A}" type="presParOf" srcId="{82EA8ED0-BF5E-BA4C-BCA2-AE9520410BC8}" destId="{BA73435C-5744-5745-B735-00D4903FF29B}" srcOrd="0" destOrd="0" presId="urn:microsoft.com/office/officeart/2008/layout/HorizontalMultiLevelHierarchy"/>
    <dgm:cxn modelId="{EB839B7F-BDA5-5F4C-8114-568E96433D3B}" type="presParOf" srcId="{64F8501D-064B-E144-AD26-DC56DA1A8BF3}" destId="{7726B285-39EC-D640-BA0A-6B9E7D42BA51}" srcOrd="3" destOrd="0" presId="urn:microsoft.com/office/officeart/2008/layout/HorizontalMultiLevelHierarchy"/>
    <dgm:cxn modelId="{5050A33C-0576-9C4C-AF18-798630AAC433}" type="presParOf" srcId="{7726B285-39EC-D640-BA0A-6B9E7D42BA51}" destId="{0D46CCCC-13AD-DB4D-A83D-DAF458B6E96E}" srcOrd="0" destOrd="0" presId="urn:microsoft.com/office/officeart/2008/layout/HorizontalMultiLevelHierarchy"/>
    <dgm:cxn modelId="{55E4C7A2-422C-A649-9AC8-9A0DBDFA5757}" type="presParOf" srcId="{7726B285-39EC-D640-BA0A-6B9E7D42BA51}" destId="{0E4B941F-4424-4143-86DB-E3DB644651AD}" srcOrd="1" destOrd="0" presId="urn:microsoft.com/office/officeart/2008/layout/HorizontalMultiLevelHierarchy"/>
    <dgm:cxn modelId="{0E4C62C9-79A7-234C-B92D-DA9BC0117D0B}" type="presParOf" srcId="{1FEC84BD-58AD-A24C-9C0E-68A36013D51D}" destId="{74981634-E653-AA45-98CD-19777307E9C1}" srcOrd="8" destOrd="0" presId="urn:microsoft.com/office/officeart/2008/layout/HorizontalMultiLevelHierarchy"/>
    <dgm:cxn modelId="{74CBA755-E4AD-884E-ABB3-5CFA301489FB}" type="presParOf" srcId="{74981634-E653-AA45-98CD-19777307E9C1}" destId="{3E5582A8-4E16-4A40-9161-A44A8CB194D7}" srcOrd="0" destOrd="0" presId="urn:microsoft.com/office/officeart/2008/layout/HorizontalMultiLevelHierarchy"/>
    <dgm:cxn modelId="{549103DB-60F9-A448-BE32-7DDEDE241917}" type="presParOf" srcId="{1FEC84BD-58AD-A24C-9C0E-68A36013D51D}" destId="{86004D64-DC24-674B-918E-AADB9ECC7051}" srcOrd="9" destOrd="0" presId="urn:microsoft.com/office/officeart/2008/layout/HorizontalMultiLevelHierarchy"/>
    <dgm:cxn modelId="{FC08A1E5-1E46-8E4D-9041-FD1F8C2DE68F}" type="presParOf" srcId="{86004D64-DC24-674B-918E-AADB9ECC7051}" destId="{ABC4826C-D913-FA4A-818A-D903206EDA0D}" srcOrd="0" destOrd="0" presId="urn:microsoft.com/office/officeart/2008/layout/HorizontalMultiLevelHierarchy"/>
    <dgm:cxn modelId="{37C95F17-EC80-FA49-85F2-66D0825EE252}" type="presParOf" srcId="{86004D64-DC24-674B-918E-AADB9ECC7051}" destId="{C5E09F40-D4E3-6E4F-A711-7E321CA273E5}" srcOrd="1" destOrd="0" presId="urn:microsoft.com/office/officeart/2008/layout/HorizontalMultiLevelHierarchy"/>
    <dgm:cxn modelId="{8468F091-C797-FD47-B756-0496B82A241D}" type="presParOf" srcId="{1FEC84BD-58AD-A24C-9C0E-68A36013D51D}" destId="{3CE1F0B5-A33B-994D-B998-A8BC2C3E8893}" srcOrd="10" destOrd="0" presId="urn:microsoft.com/office/officeart/2008/layout/HorizontalMultiLevelHierarchy"/>
    <dgm:cxn modelId="{3C520D17-0F3D-5B42-9BB8-1A27C8D14C10}" type="presParOf" srcId="{3CE1F0B5-A33B-994D-B998-A8BC2C3E8893}" destId="{8BB326B1-C4A9-CF4C-886C-580F041BEC8E}" srcOrd="0" destOrd="0" presId="urn:microsoft.com/office/officeart/2008/layout/HorizontalMultiLevelHierarchy"/>
    <dgm:cxn modelId="{42D90C88-B9AF-A144-AC40-20B0896F7FB5}" type="presParOf" srcId="{1FEC84BD-58AD-A24C-9C0E-68A36013D51D}" destId="{88651AE3-3ED6-E54A-8C6D-C5F3DD9B4831}" srcOrd="11" destOrd="0" presId="urn:microsoft.com/office/officeart/2008/layout/HorizontalMultiLevelHierarchy"/>
    <dgm:cxn modelId="{D0CF0218-0717-934E-BE5F-04357F537811}" type="presParOf" srcId="{88651AE3-3ED6-E54A-8C6D-C5F3DD9B4831}" destId="{1850AB72-88E0-0A4B-B03D-68FD59E9221D}" srcOrd="0" destOrd="0" presId="urn:microsoft.com/office/officeart/2008/layout/HorizontalMultiLevelHierarchy"/>
    <dgm:cxn modelId="{BEC5B703-8874-524B-9EAE-4EA194E506F3}" type="presParOf" srcId="{88651AE3-3ED6-E54A-8C6D-C5F3DD9B4831}" destId="{D06B393F-CB4B-9546-9E3C-141B7494B104}" srcOrd="1" destOrd="0" presId="urn:microsoft.com/office/officeart/2008/layout/HorizontalMultiLevelHierarchy"/>
    <dgm:cxn modelId="{6FCA40AA-9607-2945-8147-0B4AE04606B6}" type="presParOf" srcId="{1FEC84BD-58AD-A24C-9C0E-68A36013D51D}" destId="{3F526D7A-97FB-4041-A5A1-5BBC99957D9D}" srcOrd="12" destOrd="0" presId="urn:microsoft.com/office/officeart/2008/layout/HorizontalMultiLevelHierarchy"/>
    <dgm:cxn modelId="{A5EE4259-8400-A646-ACC0-282ACC9C1EF6}" type="presParOf" srcId="{3F526D7A-97FB-4041-A5A1-5BBC99957D9D}" destId="{BADE5005-B773-A84E-A92A-84ED8D45AB87}" srcOrd="0" destOrd="0" presId="urn:microsoft.com/office/officeart/2008/layout/HorizontalMultiLevelHierarchy"/>
    <dgm:cxn modelId="{4241BE4F-F74E-B548-A2DA-2388A2DD2A62}" type="presParOf" srcId="{1FEC84BD-58AD-A24C-9C0E-68A36013D51D}" destId="{D5CEE5DB-F045-ED42-8FB9-6D23664DC109}" srcOrd="13" destOrd="0" presId="urn:microsoft.com/office/officeart/2008/layout/HorizontalMultiLevelHierarchy"/>
    <dgm:cxn modelId="{4703FF04-F951-D74C-94DF-86B78CDE31F4}" type="presParOf" srcId="{D5CEE5DB-F045-ED42-8FB9-6D23664DC109}" destId="{1E0567D7-DF7E-8041-BE8B-ABD071FAAA9C}" srcOrd="0" destOrd="0" presId="urn:microsoft.com/office/officeart/2008/layout/HorizontalMultiLevelHierarchy"/>
    <dgm:cxn modelId="{868C8C6E-391B-5545-8880-AC7AC63ED9E5}" type="presParOf" srcId="{D5CEE5DB-F045-ED42-8FB9-6D23664DC109}" destId="{DEF7CEE0-4DB2-544F-8938-1337F72815B4}" srcOrd="1" destOrd="0" presId="urn:microsoft.com/office/officeart/2008/layout/HorizontalMultiLevelHierarchy"/>
    <dgm:cxn modelId="{7DBA5DEF-3445-7E44-AE99-763170250033}" type="presParOf" srcId="{1FEC84BD-58AD-A24C-9C0E-68A36013D51D}" destId="{9E37365A-4FEE-9D49-B2E9-9BAE24981BF3}" srcOrd="14" destOrd="0" presId="urn:microsoft.com/office/officeart/2008/layout/HorizontalMultiLevelHierarchy"/>
    <dgm:cxn modelId="{3054DE11-3030-714E-B5B3-C561387A9D39}" type="presParOf" srcId="{9E37365A-4FEE-9D49-B2E9-9BAE24981BF3}" destId="{30C7722C-FA79-1E46-BFBB-C0527001A138}" srcOrd="0" destOrd="0" presId="urn:microsoft.com/office/officeart/2008/layout/HorizontalMultiLevelHierarchy"/>
    <dgm:cxn modelId="{3B060B69-6769-F846-B3B1-13D7E414DE48}" type="presParOf" srcId="{1FEC84BD-58AD-A24C-9C0E-68A36013D51D}" destId="{E2E1FBFB-E27E-E64F-8186-F413204EB9E7}" srcOrd="15" destOrd="0" presId="urn:microsoft.com/office/officeart/2008/layout/HorizontalMultiLevelHierarchy"/>
    <dgm:cxn modelId="{179E9029-7F63-BE4F-8B16-C65B4D8267A6}" type="presParOf" srcId="{E2E1FBFB-E27E-E64F-8186-F413204EB9E7}" destId="{4B080093-F13E-BD49-9382-F7ACD48CD0CC}" srcOrd="0" destOrd="0" presId="urn:microsoft.com/office/officeart/2008/layout/HorizontalMultiLevelHierarchy"/>
    <dgm:cxn modelId="{D9C87CDB-0280-6540-BD42-DD380169120C}" type="presParOf" srcId="{E2E1FBFB-E27E-E64F-8186-F413204EB9E7}" destId="{3F0151B3-F3E8-9B46-9384-D58B664796D9}" srcOrd="1" destOrd="0" presId="urn:microsoft.com/office/officeart/2008/layout/HorizontalMultiLevelHierarchy"/>
    <dgm:cxn modelId="{E93C0597-897E-184A-84B6-A0F3C9DA0416}" type="presParOf" srcId="{1FEC84BD-58AD-A24C-9C0E-68A36013D51D}" destId="{872270ED-A400-AE40-87DA-E8DCD0872656}" srcOrd="16" destOrd="0" presId="urn:microsoft.com/office/officeart/2008/layout/HorizontalMultiLevelHierarchy"/>
    <dgm:cxn modelId="{66B9C3EE-4459-9244-97E9-E9314CE12CA3}" type="presParOf" srcId="{872270ED-A400-AE40-87DA-E8DCD0872656}" destId="{DFAF6BA6-BFF2-6749-9ECB-5C6C03619BEA}" srcOrd="0" destOrd="0" presId="urn:microsoft.com/office/officeart/2008/layout/HorizontalMultiLevelHierarchy"/>
    <dgm:cxn modelId="{729AEE08-483E-584E-9245-C35F17A9E571}" type="presParOf" srcId="{1FEC84BD-58AD-A24C-9C0E-68A36013D51D}" destId="{C0CD4F13-B982-CA42-B260-28AC60BA7876}" srcOrd="17" destOrd="0" presId="urn:microsoft.com/office/officeart/2008/layout/HorizontalMultiLevelHierarchy"/>
    <dgm:cxn modelId="{E194CE56-982C-5E49-B617-720556D8EF0F}" type="presParOf" srcId="{C0CD4F13-B982-CA42-B260-28AC60BA7876}" destId="{0F9B6D6F-83E8-8F49-923F-CEDAED8CDF1E}" srcOrd="0" destOrd="0" presId="urn:microsoft.com/office/officeart/2008/layout/HorizontalMultiLevelHierarchy"/>
    <dgm:cxn modelId="{A1BC1B80-326A-184E-8D18-0FE582BF15FB}" type="presParOf" srcId="{C0CD4F13-B982-CA42-B260-28AC60BA7876}" destId="{D04DE7DA-B1AC-9844-A4A2-19D28FCD10E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1438E8-C0DC-124A-A1ED-E3F09B2120F8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0B9C359-45E7-9F4B-8390-8A23134FDE9E}">
      <dgm:prSet phldrT="[文本]"/>
      <dgm:spPr/>
      <dgm:t>
        <a:bodyPr/>
        <a:lstStyle/>
        <a:p>
          <a:r>
            <a:rPr lang="zh-CN" altLang="en-US" dirty="0">
              <a:solidFill>
                <a:schemeClr val="accent4"/>
              </a:solidFill>
            </a:rPr>
            <a:t>自然语言处理</a:t>
          </a:r>
          <a:br>
            <a:rPr lang="en-US" altLang="zh-CN" dirty="0">
              <a:solidFill>
                <a:schemeClr val="accent4"/>
              </a:solidFill>
            </a:rPr>
          </a:br>
          <a:r>
            <a:rPr lang="en-US" altLang="zh-CN" dirty="0">
              <a:solidFill>
                <a:schemeClr val="accent4"/>
              </a:solidFill>
            </a:rPr>
            <a:t>NLP</a:t>
          </a:r>
          <a:endParaRPr lang="zh-CN" altLang="en-US" dirty="0">
            <a:solidFill>
              <a:schemeClr val="accent4"/>
            </a:solidFill>
          </a:endParaRPr>
        </a:p>
      </dgm:t>
    </dgm:pt>
    <dgm:pt modelId="{A44348A6-98F1-7646-86D1-FFE649572462}" type="parTrans" cxnId="{7F9B8D5C-73AE-9040-BC11-1F700C671409}">
      <dgm:prSet/>
      <dgm:spPr/>
      <dgm:t>
        <a:bodyPr/>
        <a:lstStyle/>
        <a:p>
          <a:endParaRPr lang="zh-CN" altLang="en-US"/>
        </a:p>
      </dgm:t>
    </dgm:pt>
    <dgm:pt modelId="{4E05728B-3B0E-324C-8E09-8CB1D22C8715}" type="sibTrans" cxnId="{7F9B8D5C-73AE-9040-BC11-1F700C671409}">
      <dgm:prSet/>
      <dgm:spPr/>
      <dgm:t>
        <a:bodyPr/>
        <a:lstStyle/>
        <a:p>
          <a:endParaRPr lang="zh-CN" altLang="en-US"/>
        </a:p>
      </dgm:t>
    </dgm:pt>
    <dgm:pt modelId="{14898E00-FEC0-9B4C-AEB3-D58D8B2AAD37}">
      <dgm:prSet phldrT="[文本]"/>
      <dgm:spPr/>
      <dgm:t>
        <a:bodyPr/>
        <a:lstStyle/>
        <a:p>
          <a:r>
            <a:rPr lang="zh-CN" altLang="en-US" dirty="0">
              <a:solidFill>
                <a:schemeClr val="accent4"/>
              </a:solidFill>
            </a:rPr>
            <a:t>自然语言理解</a:t>
          </a:r>
          <a:br>
            <a:rPr lang="en-US" altLang="zh-CN" dirty="0">
              <a:solidFill>
                <a:schemeClr val="accent4"/>
              </a:solidFill>
            </a:rPr>
          </a:br>
          <a:r>
            <a:rPr lang="en-US" altLang="zh-CN" dirty="0">
              <a:solidFill>
                <a:schemeClr val="accent4"/>
              </a:solidFill>
            </a:rPr>
            <a:t>NLU</a:t>
          </a:r>
        </a:p>
      </dgm:t>
    </dgm:pt>
    <dgm:pt modelId="{D0AB34CA-303D-3E44-BB01-5E673C8EF381}" type="parTrans" cxnId="{E3FC4078-17B8-8249-BC82-B1D11A569202}">
      <dgm:prSet/>
      <dgm:spPr/>
      <dgm:t>
        <a:bodyPr/>
        <a:lstStyle/>
        <a:p>
          <a:endParaRPr lang="zh-CN" altLang="en-US"/>
        </a:p>
      </dgm:t>
    </dgm:pt>
    <dgm:pt modelId="{3B6A7D1C-01FC-EF47-A68A-F3DD67EFFCC9}" type="sibTrans" cxnId="{E3FC4078-17B8-8249-BC82-B1D11A569202}">
      <dgm:prSet/>
      <dgm:spPr/>
      <dgm:t>
        <a:bodyPr/>
        <a:lstStyle/>
        <a:p>
          <a:endParaRPr lang="zh-CN" altLang="en-US"/>
        </a:p>
      </dgm:t>
    </dgm:pt>
    <dgm:pt modelId="{0B7A5000-0C92-8F4F-B535-113772FE7F96}">
      <dgm:prSet phldrT="[文本]"/>
      <dgm:spPr/>
      <dgm:t>
        <a:bodyPr/>
        <a:lstStyle/>
        <a:p>
          <a:r>
            <a:rPr lang="zh-CN" altLang="en-US" dirty="0"/>
            <a:t>自然语言生成</a:t>
          </a:r>
          <a:br>
            <a:rPr lang="en-US" altLang="zh-CN" dirty="0"/>
          </a:br>
          <a:r>
            <a:rPr lang="en-US" altLang="zh-CN" dirty="0"/>
            <a:t>NLG</a:t>
          </a:r>
        </a:p>
      </dgm:t>
    </dgm:pt>
    <dgm:pt modelId="{93CC72E7-3CAB-5147-85E8-BF854D159BBB}" type="parTrans" cxnId="{9CAACC04-D62D-7240-8A3B-47A4DE167BD2}">
      <dgm:prSet/>
      <dgm:spPr/>
      <dgm:t>
        <a:bodyPr/>
        <a:lstStyle/>
        <a:p>
          <a:endParaRPr lang="zh-CN" altLang="en-US"/>
        </a:p>
      </dgm:t>
    </dgm:pt>
    <dgm:pt modelId="{188C74D4-7E75-5E48-9FC1-CF38757903FF}" type="sibTrans" cxnId="{9CAACC04-D62D-7240-8A3B-47A4DE167BD2}">
      <dgm:prSet/>
      <dgm:spPr/>
      <dgm:t>
        <a:bodyPr/>
        <a:lstStyle/>
        <a:p>
          <a:endParaRPr lang="zh-CN" altLang="en-US"/>
        </a:p>
      </dgm:t>
    </dgm:pt>
    <dgm:pt modelId="{4F2BFAE5-8F8B-5544-ACA3-5938C4D6D0E7}">
      <dgm:prSet phldrT="[文本]"/>
      <dgm:spPr/>
      <dgm:t>
        <a:bodyPr/>
        <a:lstStyle/>
        <a:p>
          <a:r>
            <a:rPr lang="zh-CN" altLang="en-US" dirty="0"/>
            <a:t>填空</a:t>
          </a:r>
        </a:p>
      </dgm:t>
    </dgm:pt>
    <dgm:pt modelId="{2E76E169-9680-9546-AA30-CCEB3A168DA0}" type="parTrans" cxnId="{81D3DB74-7024-EE4D-996E-DF2FEE9F3C39}">
      <dgm:prSet/>
      <dgm:spPr/>
      <dgm:t>
        <a:bodyPr/>
        <a:lstStyle/>
        <a:p>
          <a:endParaRPr lang="zh-CN" altLang="en-US"/>
        </a:p>
      </dgm:t>
    </dgm:pt>
    <dgm:pt modelId="{801824D4-8A63-2F42-BFCA-631D6E955279}" type="sibTrans" cxnId="{81D3DB74-7024-EE4D-996E-DF2FEE9F3C39}">
      <dgm:prSet/>
      <dgm:spPr/>
      <dgm:t>
        <a:bodyPr/>
        <a:lstStyle/>
        <a:p>
          <a:endParaRPr lang="zh-CN" altLang="en-US"/>
        </a:p>
      </dgm:t>
    </dgm:pt>
    <dgm:pt modelId="{D56C6B2C-FA11-3140-9E1C-BAE6735D9D48}">
      <dgm:prSet phldrT="[文本]"/>
      <dgm:spPr/>
      <dgm:t>
        <a:bodyPr/>
        <a:lstStyle/>
        <a:p>
          <a:r>
            <a:rPr lang="zh-CN" altLang="en-US" dirty="0"/>
            <a:t>续写</a:t>
          </a:r>
        </a:p>
      </dgm:t>
    </dgm:pt>
    <dgm:pt modelId="{2C186141-5B37-2444-9A4E-F4C14F7E4170}" type="parTrans" cxnId="{994B7AC5-C698-DB4F-AB66-09674DD75BBD}">
      <dgm:prSet/>
      <dgm:spPr/>
      <dgm:t>
        <a:bodyPr/>
        <a:lstStyle/>
        <a:p>
          <a:endParaRPr lang="zh-CN" altLang="en-US"/>
        </a:p>
      </dgm:t>
    </dgm:pt>
    <dgm:pt modelId="{1F589B6B-AF84-9B4A-8D5D-5F8581967950}" type="sibTrans" cxnId="{994B7AC5-C698-DB4F-AB66-09674DD75BBD}">
      <dgm:prSet/>
      <dgm:spPr/>
      <dgm:t>
        <a:bodyPr/>
        <a:lstStyle/>
        <a:p>
          <a:endParaRPr lang="zh-CN" altLang="en-US"/>
        </a:p>
      </dgm:t>
    </dgm:pt>
    <dgm:pt modelId="{31212068-D670-DF42-9ECA-52BC88565CBB}">
      <dgm:prSet phldrT="[文本]"/>
      <dgm:spPr/>
      <dgm:t>
        <a:bodyPr/>
        <a:lstStyle/>
        <a:p>
          <a:r>
            <a:rPr lang="en-US" altLang="zh-CN" dirty="0"/>
            <a:t>...</a:t>
          </a:r>
          <a:endParaRPr lang="zh-CN" altLang="en-US" dirty="0"/>
        </a:p>
      </dgm:t>
    </dgm:pt>
    <dgm:pt modelId="{4EF68D11-801A-044B-84C8-C081BD679F42}" type="parTrans" cxnId="{BD8D1C3E-4FDA-384E-A657-D2C41214BDA3}">
      <dgm:prSet/>
      <dgm:spPr/>
      <dgm:t>
        <a:bodyPr/>
        <a:lstStyle/>
        <a:p>
          <a:endParaRPr lang="zh-CN" altLang="en-US"/>
        </a:p>
      </dgm:t>
    </dgm:pt>
    <dgm:pt modelId="{EEE23F78-4043-AB49-8C52-CA67DBC7BF8D}" type="sibTrans" cxnId="{BD8D1C3E-4FDA-384E-A657-D2C41214BDA3}">
      <dgm:prSet/>
      <dgm:spPr/>
      <dgm:t>
        <a:bodyPr/>
        <a:lstStyle/>
        <a:p>
          <a:endParaRPr lang="zh-CN" altLang="en-US"/>
        </a:p>
      </dgm:t>
    </dgm:pt>
    <dgm:pt modelId="{B58B3572-3B0D-C44E-BB66-0BF69D497324}">
      <dgm:prSet phldrT="[文本]"/>
      <dgm:spPr/>
      <dgm:t>
        <a:bodyPr/>
        <a:lstStyle/>
        <a:p>
          <a:r>
            <a:rPr lang="zh-CN" altLang="en-US"/>
            <a:t>文本分类</a:t>
          </a:r>
          <a:endParaRPr lang="en-US" altLang="zh-CN" dirty="0"/>
        </a:p>
      </dgm:t>
    </dgm:pt>
    <dgm:pt modelId="{09937B1D-5262-D646-AC0E-5C1B36ECDD35}" type="parTrans" cxnId="{988ABA4F-DA81-F241-AD8D-38951811C4C9}">
      <dgm:prSet/>
      <dgm:spPr/>
      <dgm:t>
        <a:bodyPr/>
        <a:lstStyle/>
        <a:p>
          <a:endParaRPr lang="zh-CN" altLang="en-US"/>
        </a:p>
      </dgm:t>
    </dgm:pt>
    <dgm:pt modelId="{6DD0ACE8-3A10-3F43-964C-6A50B09994B7}" type="sibTrans" cxnId="{988ABA4F-DA81-F241-AD8D-38951811C4C9}">
      <dgm:prSet/>
      <dgm:spPr/>
      <dgm:t>
        <a:bodyPr/>
        <a:lstStyle/>
        <a:p>
          <a:endParaRPr lang="zh-CN" altLang="en-US"/>
        </a:p>
      </dgm:t>
    </dgm:pt>
    <dgm:pt modelId="{61E79844-5D26-4F40-842B-C073167AAC98}">
      <dgm:prSet phldrT="[文本]"/>
      <dgm:spPr/>
      <dgm:t>
        <a:bodyPr/>
        <a:lstStyle/>
        <a:p>
          <a:r>
            <a:rPr lang="zh-CN" altLang="en-US" dirty="0">
              <a:solidFill>
                <a:schemeClr val="accent4"/>
              </a:solidFill>
            </a:rPr>
            <a:t>自然语言推理</a:t>
          </a:r>
          <a:br>
            <a:rPr lang="en-US" altLang="zh-CN" dirty="0">
              <a:solidFill>
                <a:schemeClr val="accent4"/>
              </a:solidFill>
            </a:rPr>
          </a:br>
          <a:r>
            <a:rPr lang="en-US" altLang="zh-CN" dirty="0">
              <a:solidFill>
                <a:schemeClr val="accent4"/>
              </a:solidFill>
            </a:rPr>
            <a:t>NLI</a:t>
          </a:r>
          <a:endParaRPr lang="zh-CN" altLang="en-US" dirty="0">
            <a:solidFill>
              <a:schemeClr val="accent4"/>
            </a:solidFill>
          </a:endParaRPr>
        </a:p>
      </dgm:t>
    </dgm:pt>
    <dgm:pt modelId="{6ADFE898-DFF1-4446-900C-1DEF5607CA13}" type="parTrans" cxnId="{9AFA8C3D-6B29-AE49-B9BA-FE8362C868E0}">
      <dgm:prSet/>
      <dgm:spPr/>
      <dgm:t>
        <a:bodyPr/>
        <a:lstStyle/>
        <a:p>
          <a:endParaRPr lang="zh-CN" altLang="en-US"/>
        </a:p>
      </dgm:t>
    </dgm:pt>
    <dgm:pt modelId="{15AA7C02-51BB-AA47-9CD8-98E7616B5B0A}" type="sibTrans" cxnId="{9AFA8C3D-6B29-AE49-B9BA-FE8362C868E0}">
      <dgm:prSet/>
      <dgm:spPr/>
      <dgm:t>
        <a:bodyPr/>
        <a:lstStyle/>
        <a:p>
          <a:endParaRPr lang="zh-CN" altLang="en-US"/>
        </a:p>
      </dgm:t>
    </dgm:pt>
    <dgm:pt modelId="{B0A562DF-92D8-AF48-A6F7-7978EFCE699A}">
      <dgm:prSet phldrT="[文本]"/>
      <dgm:spPr/>
      <dgm:t>
        <a:bodyPr/>
        <a:lstStyle/>
        <a:p>
          <a:r>
            <a:rPr lang="zh-CN" altLang="en-US" dirty="0"/>
            <a:t>指代消解</a:t>
          </a:r>
          <a:br>
            <a:rPr lang="en-US" altLang="zh-CN" dirty="0"/>
          </a:br>
          <a:r>
            <a:rPr lang="en-US" altLang="zh-CN" dirty="0"/>
            <a:t>reference</a:t>
          </a:r>
          <a:r>
            <a:rPr lang="zh-CN" altLang="en-US" dirty="0"/>
            <a:t> </a:t>
          </a:r>
          <a:r>
            <a:rPr lang="en-US" altLang="zh-CN" dirty="0"/>
            <a:t>resolution</a:t>
          </a:r>
          <a:endParaRPr lang="zh-CN" altLang="en-US" dirty="0"/>
        </a:p>
      </dgm:t>
    </dgm:pt>
    <dgm:pt modelId="{6894BDFD-20C5-1F40-97DE-C87D5CDB7435}" type="parTrans" cxnId="{CBD8D80A-48AA-DC47-ACFB-BCB9EF1D60E7}">
      <dgm:prSet/>
      <dgm:spPr/>
      <dgm:t>
        <a:bodyPr/>
        <a:lstStyle/>
        <a:p>
          <a:endParaRPr lang="zh-CN" altLang="en-US"/>
        </a:p>
      </dgm:t>
    </dgm:pt>
    <dgm:pt modelId="{108C5ACD-31E7-1D46-BB07-C1C6D38C5CE2}" type="sibTrans" cxnId="{CBD8D80A-48AA-DC47-ACFB-BCB9EF1D60E7}">
      <dgm:prSet/>
      <dgm:spPr/>
      <dgm:t>
        <a:bodyPr/>
        <a:lstStyle/>
        <a:p>
          <a:endParaRPr lang="zh-CN" altLang="en-US"/>
        </a:p>
      </dgm:t>
    </dgm:pt>
    <dgm:pt modelId="{8C52E2ED-BC4C-D343-A461-D67E0C8D5CE0}">
      <dgm:prSet phldrT="[文本]"/>
      <dgm:spPr/>
      <dgm:t>
        <a:bodyPr/>
        <a:lstStyle/>
        <a:p>
          <a:r>
            <a:rPr lang="zh-CN" altLang="en-US" dirty="0"/>
            <a:t>问答</a:t>
          </a:r>
          <a:r>
            <a:rPr lang="en-US" altLang="zh-CN" dirty="0"/>
            <a:t> Q&amp;A</a:t>
          </a:r>
          <a:endParaRPr lang="zh-CN" altLang="en-US" dirty="0"/>
        </a:p>
      </dgm:t>
    </dgm:pt>
    <dgm:pt modelId="{C54F4C74-BA38-914A-9CB1-2A8FAFCB3525}" type="parTrans" cxnId="{3B5B1E01-937A-B541-A101-CBCC8604404D}">
      <dgm:prSet/>
      <dgm:spPr/>
      <dgm:t>
        <a:bodyPr/>
        <a:lstStyle/>
        <a:p>
          <a:endParaRPr lang="zh-CN" altLang="en-US"/>
        </a:p>
      </dgm:t>
    </dgm:pt>
    <dgm:pt modelId="{17F60C40-349E-0942-A015-F6EE3700BF0E}" type="sibTrans" cxnId="{3B5B1E01-937A-B541-A101-CBCC8604404D}">
      <dgm:prSet/>
      <dgm:spPr/>
      <dgm:t>
        <a:bodyPr/>
        <a:lstStyle/>
        <a:p>
          <a:endParaRPr lang="zh-CN" altLang="en-US"/>
        </a:p>
      </dgm:t>
    </dgm:pt>
    <dgm:pt modelId="{875F70C3-2A68-F541-B5E6-DFB59F003A95}">
      <dgm:prSet phldrT="[文本]"/>
      <dgm:spPr/>
      <dgm:t>
        <a:bodyPr/>
        <a:lstStyle/>
        <a:p>
          <a:r>
            <a:rPr lang="zh-CN" altLang="en-US" dirty="0">
              <a:solidFill>
                <a:schemeClr val="accent4"/>
              </a:solidFill>
            </a:rPr>
            <a:t>文本蕴含</a:t>
          </a:r>
          <a:br>
            <a:rPr lang="en-US" altLang="zh-CN" dirty="0">
              <a:solidFill>
                <a:schemeClr val="accent4"/>
              </a:solidFill>
            </a:rPr>
          </a:br>
          <a:r>
            <a:rPr lang="en-US" altLang="zh-CN" dirty="0">
              <a:solidFill>
                <a:schemeClr val="accent4"/>
              </a:solidFill>
            </a:rPr>
            <a:t>textual entailment</a:t>
          </a:r>
          <a:endParaRPr lang="zh-CN" altLang="en-US" dirty="0">
            <a:solidFill>
              <a:schemeClr val="accent4"/>
            </a:solidFill>
          </a:endParaRPr>
        </a:p>
      </dgm:t>
    </dgm:pt>
    <dgm:pt modelId="{B463D015-4C92-5848-A722-C166AF1566DF}" type="parTrans" cxnId="{2A365CAA-5132-5743-8EE9-AC4A17A826DF}">
      <dgm:prSet/>
      <dgm:spPr/>
      <dgm:t>
        <a:bodyPr/>
        <a:lstStyle/>
        <a:p>
          <a:endParaRPr lang="zh-CN" altLang="en-US"/>
        </a:p>
      </dgm:t>
    </dgm:pt>
    <dgm:pt modelId="{DFC5B3A3-BDE9-0F4D-B20F-318776EF3D84}" type="sibTrans" cxnId="{2A365CAA-5132-5743-8EE9-AC4A17A826DF}">
      <dgm:prSet/>
      <dgm:spPr/>
      <dgm:t>
        <a:bodyPr/>
        <a:lstStyle/>
        <a:p>
          <a:endParaRPr lang="zh-CN" altLang="en-US"/>
        </a:p>
      </dgm:t>
    </dgm:pt>
    <dgm:pt modelId="{18BF6BFD-2F25-8A46-B464-DFE668C1EE2A}">
      <dgm:prSet/>
      <dgm:spPr>
        <a:solidFill>
          <a:schemeClr val="accent2"/>
        </a:solidFill>
      </dgm:spPr>
      <dgm:t>
        <a:bodyPr/>
        <a:lstStyle/>
        <a:p>
          <a:r>
            <a:rPr lang="zh-CN" altLang="en-US" dirty="0"/>
            <a:t>叙实性推理</a:t>
          </a:r>
          <a:br>
            <a:rPr lang="en-US" altLang="zh-CN" dirty="0"/>
          </a:br>
          <a:r>
            <a:rPr lang="en-US" altLang="zh-CN" dirty="0"/>
            <a:t>factivity inference</a:t>
          </a:r>
          <a:endParaRPr lang="zh-CN" altLang="en-US" dirty="0"/>
        </a:p>
      </dgm:t>
    </dgm:pt>
    <dgm:pt modelId="{F6973711-5460-0749-888B-357F1B961492}" type="parTrans" cxnId="{AB2DAF21-F8FA-C744-966E-59023E91C452}">
      <dgm:prSet/>
      <dgm:spPr/>
      <dgm:t>
        <a:bodyPr/>
        <a:lstStyle/>
        <a:p>
          <a:endParaRPr lang="zh-CN" altLang="en-US"/>
        </a:p>
      </dgm:t>
    </dgm:pt>
    <dgm:pt modelId="{1796FF06-C2A3-4142-8BD5-2605F6D18A11}" type="sibTrans" cxnId="{AB2DAF21-F8FA-C744-966E-59023E91C452}">
      <dgm:prSet/>
      <dgm:spPr/>
      <dgm:t>
        <a:bodyPr/>
        <a:lstStyle/>
        <a:p>
          <a:endParaRPr lang="zh-CN" altLang="en-US"/>
        </a:p>
      </dgm:t>
    </dgm:pt>
    <dgm:pt modelId="{21BC30B1-0EDB-494B-9098-B0FA80616880}">
      <dgm:prSet/>
      <dgm:spPr/>
      <dgm:t>
        <a:bodyPr/>
        <a:lstStyle/>
        <a:p>
          <a:r>
            <a:rPr lang="zh-CN" altLang="en-US" dirty="0"/>
            <a:t>事实性推理</a:t>
          </a:r>
          <a:br>
            <a:rPr lang="en-US" altLang="zh-CN" dirty="0"/>
          </a:br>
          <a:r>
            <a:rPr lang="en-US" altLang="zh-CN" dirty="0"/>
            <a:t>facticity inference</a:t>
          </a:r>
          <a:endParaRPr lang="zh-CN" altLang="en-US" dirty="0"/>
        </a:p>
      </dgm:t>
    </dgm:pt>
    <dgm:pt modelId="{4D65517B-847E-454A-9FAC-A5616314DFDE}" type="parTrans" cxnId="{2998C2AF-DF03-EF4E-A77F-642FFD10BAB0}">
      <dgm:prSet/>
      <dgm:spPr/>
      <dgm:t>
        <a:bodyPr/>
        <a:lstStyle/>
        <a:p>
          <a:endParaRPr lang="zh-CN" altLang="en-US"/>
        </a:p>
      </dgm:t>
    </dgm:pt>
    <dgm:pt modelId="{3A476F83-261E-1442-A2F9-75011FF194FA}" type="sibTrans" cxnId="{2998C2AF-DF03-EF4E-A77F-642FFD10BAB0}">
      <dgm:prSet/>
      <dgm:spPr/>
      <dgm:t>
        <a:bodyPr/>
        <a:lstStyle/>
        <a:p>
          <a:endParaRPr lang="zh-CN" altLang="en-US"/>
        </a:p>
      </dgm:t>
    </dgm:pt>
    <dgm:pt modelId="{08614CAD-A86C-9D4B-8386-07E8EA26B46D}">
      <dgm:prSet phldrT="[文本]"/>
      <dgm:spPr/>
      <dgm:t>
        <a:bodyPr/>
        <a:lstStyle/>
        <a:p>
          <a:r>
            <a:rPr lang="zh-CN" altLang="en-US" dirty="0"/>
            <a:t>可信推断</a:t>
          </a:r>
          <a:br>
            <a:rPr lang="en-US" altLang="zh-CN" dirty="0"/>
          </a:br>
          <a:r>
            <a:rPr lang="en-US" altLang="zh-CN" dirty="0"/>
            <a:t>plausible inference</a:t>
          </a:r>
          <a:endParaRPr lang="zh-CN" altLang="en-US" dirty="0"/>
        </a:p>
      </dgm:t>
    </dgm:pt>
    <dgm:pt modelId="{820E79AE-6A30-A64E-955C-45A903FEF030}" type="parTrans" cxnId="{A18BFCC9-EF14-9546-9771-55A84C7293C0}">
      <dgm:prSet/>
      <dgm:spPr/>
      <dgm:t>
        <a:bodyPr/>
        <a:lstStyle/>
        <a:p>
          <a:endParaRPr lang="zh-CN" altLang="en-US"/>
        </a:p>
      </dgm:t>
    </dgm:pt>
    <dgm:pt modelId="{399120CA-F810-1641-B4A9-89643D803003}" type="sibTrans" cxnId="{A18BFCC9-EF14-9546-9771-55A84C7293C0}">
      <dgm:prSet/>
      <dgm:spPr/>
      <dgm:t>
        <a:bodyPr/>
        <a:lstStyle/>
        <a:p>
          <a:endParaRPr lang="zh-CN" altLang="en-US"/>
        </a:p>
      </dgm:t>
    </dgm:pt>
    <dgm:pt modelId="{9CEE4F27-A6C6-8E42-971D-CA65CB90DEDA}">
      <dgm:prSet phldrT="[文本]"/>
      <dgm:spPr/>
      <dgm:t>
        <a:bodyPr/>
        <a:lstStyle/>
        <a:p>
          <a:r>
            <a:rPr lang="zh-CN" altLang="en-US" dirty="0"/>
            <a:t>直觉心理学</a:t>
          </a:r>
          <a:br>
            <a:rPr lang="en-US" altLang="zh-CN" dirty="0"/>
          </a:br>
          <a:r>
            <a:rPr lang="en-US" altLang="zh-CN" dirty="0"/>
            <a:t>intuitive psychology</a:t>
          </a:r>
          <a:endParaRPr lang="zh-CN" altLang="en-US" dirty="0"/>
        </a:p>
      </dgm:t>
    </dgm:pt>
    <dgm:pt modelId="{D8D84961-B609-5B4F-B005-2E1211CE1753}" type="parTrans" cxnId="{2FFEE30C-AB93-E44C-86E8-753FAE6C04E1}">
      <dgm:prSet/>
      <dgm:spPr/>
      <dgm:t>
        <a:bodyPr/>
        <a:lstStyle/>
        <a:p>
          <a:endParaRPr lang="zh-CN" altLang="en-US"/>
        </a:p>
      </dgm:t>
    </dgm:pt>
    <dgm:pt modelId="{10D23193-EF37-7140-9402-7677ED187E87}" type="sibTrans" cxnId="{2FFEE30C-AB93-E44C-86E8-753FAE6C04E1}">
      <dgm:prSet/>
      <dgm:spPr/>
      <dgm:t>
        <a:bodyPr/>
        <a:lstStyle/>
        <a:p>
          <a:endParaRPr lang="zh-CN" altLang="en-US"/>
        </a:p>
      </dgm:t>
    </dgm:pt>
    <dgm:pt modelId="{CBF6E48E-8105-BC4A-9314-5E2C322D348F}" type="pres">
      <dgm:prSet presAssocID="{3E1438E8-C0DC-124A-A1ED-E3F09B2120F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1CD9DFC-76CD-6845-95BF-8EAAEBB3645F}" type="pres">
      <dgm:prSet presAssocID="{E0B9C359-45E7-9F4B-8390-8A23134FDE9E}" presName="root1" presStyleCnt="0"/>
      <dgm:spPr/>
    </dgm:pt>
    <dgm:pt modelId="{B74502C8-211C-7148-B88D-B9456A71809E}" type="pres">
      <dgm:prSet presAssocID="{E0B9C359-45E7-9F4B-8390-8A23134FDE9E}" presName="LevelOneTextNode" presStyleLbl="node0" presStyleIdx="0" presStyleCnt="1">
        <dgm:presLayoutVars>
          <dgm:chPref val="3"/>
        </dgm:presLayoutVars>
      </dgm:prSet>
      <dgm:spPr/>
    </dgm:pt>
    <dgm:pt modelId="{0F69885E-A3D1-384A-BA63-85BDF104182E}" type="pres">
      <dgm:prSet presAssocID="{E0B9C359-45E7-9F4B-8390-8A23134FDE9E}" presName="level2hierChild" presStyleCnt="0"/>
      <dgm:spPr/>
    </dgm:pt>
    <dgm:pt modelId="{28503C4F-E52A-EF42-A85F-434259CBF54C}" type="pres">
      <dgm:prSet presAssocID="{D0AB34CA-303D-3E44-BB01-5E673C8EF381}" presName="conn2-1" presStyleLbl="parChTrans1D2" presStyleIdx="0" presStyleCnt="2"/>
      <dgm:spPr/>
    </dgm:pt>
    <dgm:pt modelId="{0BF108D0-11C4-A241-965B-3C498D286726}" type="pres">
      <dgm:prSet presAssocID="{D0AB34CA-303D-3E44-BB01-5E673C8EF381}" presName="connTx" presStyleLbl="parChTrans1D2" presStyleIdx="0" presStyleCnt="2"/>
      <dgm:spPr/>
    </dgm:pt>
    <dgm:pt modelId="{7F04C187-39E8-7D4F-9F57-C3C1C92C38B5}" type="pres">
      <dgm:prSet presAssocID="{14898E00-FEC0-9B4C-AEB3-D58D8B2AAD37}" presName="root2" presStyleCnt="0"/>
      <dgm:spPr/>
    </dgm:pt>
    <dgm:pt modelId="{6C3B178B-5F18-454A-B77B-87B60D659282}" type="pres">
      <dgm:prSet presAssocID="{14898E00-FEC0-9B4C-AEB3-D58D8B2AAD37}" presName="LevelTwoTextNode" presStyleLbl="node2" presStyleIdx="0" presStyleCnt="2">
        <dgm:presLayoutVars>
          <dgm:chPref val="3"/>
        </dgm:presLayoutVars>
      </dgm:prSet>
      <dgm:spPr/>
    </dgm:pt>
    <dgm:pt modelId="{45F2EAC9-6886-6241-AF31-A4DB3B2BDE72}" type="pres">
      <dgm:prSet presAssocID="{14898E00-FEC0-9B4C-AEB3-D58D8B2AAD37}" presName="level3hierChild" presStyleCnt="0"/>
      <dgm:spPr/>
    </dgm:pt>
    <dgm:pt modelId="{FC66EFC1-23D5-1545-AF93-77CBD479A526}" type="pres">
      <dgm:prSet presAssocID="{09937B1D-5262-D646-AC0E-5C1B36ECDD35}" presName="conn2-1" presStyleLbl="parChTrans1D3" presStyleIdx="0" presStyleCnt="5"/>
      <dgm:spPr/>
    </dgm:pt>
    <dgm:pt modelId="{976B10D8-6943-EF48-A902-C9C0952DD153}" type="pres">
      <dgm:prSet presAssocID="{09937B1D-5262-D646-AC0E-5C1B36ECDD35}" presName="connTx" presStyleLbl="parChTrans1D3" presStyleIdx="0" presStyleCnt="5"/>
      <dgm:spPr/>
    </dgm:pt>
    <dgm:pt modelId="{976FD4B0-1C13-ED4B-9D28-A8CD3470DD3D}" type="pres">
      <dgm:prSet presAssocID="{B58B3572-3B0D-C44E-BB66-0BF69D497324}" presName="root2" presStyleCnt="0"/>
      <dgm:spPr/>
    </dgm:pt>
    <dgm:pt modelId="{D4909625-74E7-094F-BADB-CBFF5982BACB}" type="pres">
      <dgm:prSet presAssocID="{B58B3572-3B0D-C44E-BB66-0BF69D497324}" presName="LevelTwoTextNode" presStyleLbl="node3" presStyleIdx="0" presStyleCnt="5">
        <dgm:presLayoutVars>
          <dgm:chPref val="3"/>
        </dgm:presLayoutVars>
      </dgm:prSet>
      <dgm:spPr/>
    </dgm:pt>
    <dgm:pt modelId="{CFE41435-407E-B845-9C8D-5F4147212ECF}" type="pres">
      <dgm:prSet presAssocID="{B58B3572-3B0D-C44E-BB66-0BF69D497324}" presName="level3hierChild" presStyleCnt="0"/>
      <dgm:spPr/>
    </dgm:pt>
    <dgm:pt modelId="{83988DA4-CD3E-4447-8E0A-3F8CC7CB1556}" type="pres">
      <dgm:prSet presAssocID="{6ADFE898-DFF1-4446-900C-1DEF5607CA13}" presName="conn2-1" presStyleLbl="parChTrans1D3" presStyleIdx="1" presStyleCnt="5"/>
      <dgm:spPr/>
    </dgm:pt>
    <dgm:pt modelId="{CC372D44-9266-6143-AB64-69E65AFD193A}" type="pres">
      <dgm:prSet presAssocID="{6ADFE898-DFF1-4446-900C-1DEF5607CA13}" presName="connTx" presStyleLbl="parChTrans1D3" presStyleIdx="1" presStyleCnt="5"/>
      <dgm:spPr/>
    </dgm:pt>
    <dgm:pt modelId="{D8879F84-2F59-964F-9EB7-01647D0DF4E8}" type="pres">
      <dgm:prSet presAssocID="{61E79844-5D26-4F40-842B-C073167AAC98}" presName="root2" presStyleCnt="0"/>
      <dgm:spPr/>
    </dgm:pt>
    <dgm:pt modelId="{DA76052B-7419-9F4E-A384-02C5F4007B3A}" type="pres">
      <dgm:prSet presAssocID="{61E79844-5D26-4F40-842B-C073167AAC98}" presName="LevelTwoTextNode" presStyleLbl="node3" presStyleIdx="1" presStyleCnt="5">
        <dgm:presLayoutVars>
          <dgm:chPref val="3"/>
        </dgm:presLayoutVars>
      </dgm:prSet>
      <dgm:spPr/>
    </dgm:pt>
    <dgm:pt modelId="{41059B22-B2D6-AD44-8E46-DA8332272662}" type="pres">
      <dgm:prSet presAssocID="{61E79844-5D26-4F40-842B-C073167AAC98}" presName="level3hierChild" presStyleCnt="0"/>
      <dgm:spPr/>
    </dgm:pt>
    <dgm:pt modelId="{A8DCE454-C9D3-2C4B-90E2-C15C87F57FBC}" type="pres">
      <dgm:prSet presAssocID="{6894BDFD-20C5-1F40-97DE-C87D5CDB7435}" presName="conn2-1" presStyleLbl="parChTrans1D4" presStyleIdx="0" presStyleCnt="7"/>
      <dgm:spPr/>
    </dgm:pt>
    <dgm:pt modelId="{96B69FA0-EBE5-A148-91BE-25A1FD83D1DA}" type="pres">
      <dgm:prSet presAssocID="{6894BDFD-20C5-1F40-97DE-C87D5CDB7435}" presName="connTx" presStyleLbl="parChTrans1D4" presStyleIdx="0" presStyleCnt="7"/>
      <dgm:spPr/>
    </dgm:pt>
    <dgm:pt modelId="{12536782-3007-7146-A5EA-8568602A17B2}" type="pres">
      <dgm:prSet presAssocID="{B0A562DF-92D8-AF48-A6F7-7978EFCE699A}" presName="root2" presStyleCnt="0"/>
      <dgm:spPr/>
    </dgm:pt>
    <dgm:pt modelId="{DFF0C555-E2ED-CF48-B55D-91EC7C39B986}" type="pres">
      <dgm:prSet presAssocID="{B0A562DF-92D8-AF48-A6F7-7978EFCE699A}" presName="LevelTwoTextNode" presStyleLbl="node4" presStyleIdx="0" presStyleCnt="7">
        <dgm:presLayoutVars>
          <dgm:chPref val="3"/>
        </dgm:presLayoutVars>
      </dgm:prSet>
      <dgm:spPr/>
    </dgm:pt>
    <dgm:pt modelId="{69D9EC8A-8845-EC43-841A-C268FC8BA2C0}" type="pres">
      <dgm:prSet presAssocID="{B0A562DF-92D8-AF48-A6F7-7978EFCE699A}" presName="level3hierChild" presStyleCnt="0"/>
      <dgm:spPr/>
    </dgm:pt>
    <dgm:pt modelId="{819335BC-D609-934F-9D36-04A787B7FEE7}" type="pres">
      <dgm:prSet presAssocID="{C54F4C74-BA38-914A-9CB1-2A8FAFCB3525}" presName="conn2-1" presStyleLbl="parChTrans1D4" presStyleIdx="1" presStyleCnt="7"/>
      <dgm:spPr/>
    </dgm:pt>
    <dgm:pt modelId="{30C612CE-371A-0F4C-A1EC-4D84A8AE3307}" type="pres">
      <dgm:prSet presAssocID="{C54F4C74-BA38-914A-9CB1-2A8FAFCB3525}" presName="connTx" presStyleLbl="parChTrans1D4" presStyleIdx="1" presStyleCnt="7"/>
      <dgm:spPr/>
    </dgm:pt>
    <dgm:pt modelId="{1360EE06-936C-8045-A11C-755E7C9601A4}" type="pres">
      <dgm:prSet presAssocID="{8C52E2ED-BC4C-D343-A461-D67E0C8D5CE0}" presName="root2" presStyleCnt="0"/>
      <dgm:spPr/>
    </dgm:pt>
    <dgm:pt modelId="{5B15F373-666D-FF48-8085-A6D47A98C4B6}" type="pres">
      <dgm:prSet presAssocID="{8C52E2ED-BC4C-D343-A461-D67E0C8D5CE0}" presName="LevelTwoTextNode" presStyleLbl="node4" presStyleIdx="1" presStyleCnt="7">
        <dgm:presLayoutVars>
          <dgm:chPref val="3"/>
        </dgm:presLayoutVars>
      </dgm:prSet>
      <dgm:spPr/>
    </dgm:pt>
    <dgm:pt modelId="{396306FD-B0AA-9E47-BA25-3ED514A6E7D4}" type="pres">
      <dgm:prSet presAssocID="{8C52E2ED-BC4C-D343-A461-D67E0C8D5CE0}" presName="level3hierChild" presStyleCnt="0"/>
      <dgm:spPr/>
    </dgm:pt>
    <dgm:pt modelId="{6697A91D-B59A-EF46-8832-E5045D9DB68E}" type="pres">
      <dgm:prSet presAssocID="{B463D015-4C92-5848-A722-C166AF1566DF}" presName="conn2-1" presStyleLbl="parChTrans1D4" presStyleIdx="2" presStyleCnt="7"/>
      <dgm:spPr/>
    </dgm:pt>
    <dgm:pt modelId="{82FD03E9-0111-FE4F-83F4-BAF6DB296E3C}" type="pres">
      <dgm:prSet presAssocID="{B463D015-4C92-5848-A722-C166AF1566DF}" presName="connTx" presStyleLbl="parChTrans1D4" presStyleIdx="2" presStyleCnt="7"/>
      <dgm:spPr/>
    </dgm:pt>
    <dgm:pt modelId="{76751EAD-1CC1-7C4E-B51E-3686B38E05C2}" type="pres">
      <dgm:prSet presAssocID="{875F70C3-2A68-F541-B5E6-DFB59F003A95}" presName="root2" presStyleCnt="0"/>
      <dgm:spPr/>
    </dgm:pt>
    <dgm:pt modelId="{AE113F2E-6ED9-EE41-B00C-459F654397B9}" type="pres">
      <dgm:prSet presAssocID="{875F70C3-2A68-F541-B5E6-DFB59F003A95}" presName="LevelTwoTextNode" presStyleLbl="node4" presStyleIdx="2" presStyleCnt="7">
        <dgm:presLayoutVars>
          <dgm:chPref val="3"/>
        </dgm:presLayoutVars>
      </dgm:prSet>
      <dgm:spPr/>
    </dgm:pt>
    <dgm:pt modelId="{45239892-31CB-CB40-B9F7-960D11C7E828}" type="pres">
      <dgm:prSet presAssocID="{875F70C3-2A68-F541-B5E6-DFB59F003A95}" presName="level3hierChild" presStyleCnt="0"/>
      <dgm:spPr/>
    </dgm:pt>
    <dgm:pt modelId="{BB67BBC4-43F2-394A-B67A-0F934F117E59}" type="pres">
      <dgm:prSet presAssocID="{F6973711-5460-0749-888B-357F1B961492}" presName="conn2-1" presStyleLbl="parChTrans1D4" presStyleIdx="3" presStyleCnt="7"/>
      <dgm:spPr/>
    </dgm:pt>
    <dgm:pt modelId="{3B7F3602-6FDA-D94F-A457-8D586EEEC632}" type="pres">
      <dgm:prSet presAssocID="{F6973711-5460-0749-888B-357F1B961492}" presName="connTx" presStyleLbl="parChTrans1D4" presStyleIdx="3" presStyleCnt="7"/>
      <dgm:spPr/>
    </dgm:pt>
    <dgm:pt modelId="{9843BAE6-E5C8-E744-BF2F-B1FDA5981435}" type="pres">
      <dgm:prSet presAssocID="{18BF6BFD-2F25-8A46-B464-DFE668C1EE2A}" presName="root2" presStyleCnt="0"/>
      <dgm:spPr/>
    </dgm:pt>
    <dgm:pt modelId="{8569D41E-1CC2-A34B-8B08-01B3A4168F22}" type="pres">
      <dgm:prSet presAssocID="{18BF6BFD-2F25-8A46-B464-DFE668C1EE2A}" presName="LevelTwoTextNode" presStyleLbl="node4" presStyleIdx="3" presStyleCnt="7">
        <dgm:presLayoutVars>
          <dgm:chPref val="3"/>
        </dgm:presLayoutVars>
      </dgm:prSet>
      <dgm:spPr/>
    </dgm:pt>
    <dgm:pt modelId="{977B2752-A770-0C4D-820B-F5B1CCDF3637}" type="pres">
      <dgm:prSet presAssocID="{18BF6BFD-2F25-8A46-B464-DFE668C1EE2A}" presName="level3hierChild" presStyleCnt="0"/>
      <dgm:spPr/>
    </dgm:pt>
    <dgm:pt modelId="{1BFAEBFF-FA06-F743-B127-46DD6068CB72}" type="pres">
      <dgm:prSet presAssocID="{4D65517B-847E-454A-9FAC-A5616314DFDE}" presName="conn2-1" presStyleLbl="parChTrans1D4" presStyleIdx="4" presStyleCnt="7"/>
      <dgm:spPr/>
    </dgm:pt>
    <dgm:pt modelId="{78612AB4-D07C-4F4E-8BEB-01B5F0713BC6}" type="pres">
      <dgm:prSet presAssocID="{4D65517B-847E-454A-9FAC-A5616314DFDE}" presName="connTx" presStyleLbl="parChTrans1D4" presStyleIdx="4" presStyleCnt="7"/>
      <dgm:spPr/>
    </dgm:pt>
    <dgm:pt modelId="{A45ECB5A-EA93-524A-ABFA-778D5DADFFA0}" type="pres">
      <dgm:prSet presAssocID="{21BC30B1-0EDB-494B-9098-B0FA80616880}" presName="root2" presStyleCnt="0"/>
      <dgm:spPr/>
    </dgm:pt>
    <dgm:pt modelId="{B8FBD5BE-2DF5-1B4F-9470-C79005FD2853}" type="pres">
      <dgm:prSet presAssocID="{21BC30B1-0EDB-494B-9098-B0FA80616880}" presName="LevelTwoTextNode" presStyleLbl="node4" presStyleIdx="4" presStyleCnt="7">
        <dgm:presLayoutVars>
          <dgm:chPref val="3"/>
        </dgm:presLayoutVars>
      </dgm:prSet>
      <dgm:spPr/>
    </dgm:pt>
    <dgm:pt modelId="{76E665A4-DD44-8746-8EB4-2ED0D320C67E}" type="pres">
      <dgm:prSet presAssocID="{21BC30B1-0EDB-494B-9098-B0FA80616880}" presName="level3hierChild" presStyleCnt="0"/>
      <dgm:spPr/>
    </dgm:pt>
    <dgm:pt modelId="{E11E4E46-595A-8B4D-8599-3C390F271886}" type="pres">
      <dgm:prSet presAssocID="{820E79AE-6A30-A64E-955C-45A903FEF030}" presName="conn2-1" presStyleLbl="parChTrans1D4" presStyleIdx="5" presStyleCnt="7"/>
      <dgm:spPr/>
    </dgm:pt>
    <dgm:pt modelId="{75E3244C-BC0C-554D-8B1E-2A588D82DB54}" type="pres">
      <dgm:prSet presAssocID="{820E79AE-6A30-A64E-955C-45A903FEF030}" presName="connTx" presStyleLbl="parChTrans1D4" presStyleIdx="5" presStyleCnt="7"/>
      <dgm:spPr/>
    </dgm:pt>
    <dgm:pt modelId="{C3632D13-CE5A-754D-A1FA-89369E81A787}" type="pres">
      <dgm:prSet presAssocID="{08614CAD-A86C-9D4B-8386-07E8EA26B46D}" presName="root2" presStyleCnt="0"/>
      <dgm:spPr/>
    </dgm:pt>
    <dgm:pt modelId="{3AD59F5F-43D5-294E-9F0D-C6E3579D389C}" type="pres">
      <dgm:prSet presAssocID="{08614CAD-A86C-9D4B-8386-07E8EA26B46D}" presName="LevelTwoTextNode" presStyleLbl="node4" presStyleIdx="5" presStyleCnt="7">
        <dgm:presLayoutVars>
          <dgm:chPref val="3"/>
        </dgm:presLayoutVars>
      </dgm:prSet>
      <dgm:spPr/>
    </dgm:pt>
    <dgm:pt modelId="{12C086D8-9B4B-DA43-A06B-D99858B606FC}" type="pres">
      <dgm:prSet presAssocID="{08614CAD-A86C-9D4B-8386-07E8EA26B46D}" presName="level3hierChild" presStyleCnt="0"/>
      <dgm:spPr/>
    </dgm:pt>
    <dgm:pt modelId="{9DD77E25-E53E-1047-ABAA-9E01A3005672}" type="pres">
      <dgm:prSet presAssocID="{D8D84961-B609-5B4F-B005-2E1211CE1753}" presName="conn2-1" presStyleLbl="parChTrans1D4" presStyleIdx="6" presStyleCnt="7"/>
      <dgm:spPr/>
    </dgm:pt>
    <dgm:pt modelId="{2099243E-6F35-0646-A8D9-942B36DB8577}" type="pres">
      <dgm:prSet presAssocID="{D8D84961-B609-5B4F-B005-2E1211CE1753}" presName="connTx" presStyleLbl="parChTrans1D4" presStyleIdx="6" presStyleCnt="7"/>
      <dgm:spPr/>
    </dgm:pt>
    <dgm:pt modelId="{4988808C-1F59-3C41-9FDD-70319F6A1104}" type="pres">
      <dgm:prSet presAssocID="{9CEE4F27-A6C6-8E42-971D-CA65CB90DEDA}" presName="root2" presStyleCnt="0"/>
      <dgm:spPr/>
    </dgm:pt>
    <dgm:pt modelId="{97567937-653D-0744-A914-4C5203F6E162}" type="pres">
      <dgm:prSet presAssocID="{9CEE4F27-A6C6-8E42-971D-CA65CB90DEDA}" presName="LevelTwoTextNode" presStyleLbl="node4" presStyleIdx="6" presStyleCnt="7">
        <dgm:presLayoutVars>
          <dgm:chPref val="3"/>
        </dgm:presLayoutVars>
      </dgm:prSet>
      <dgm:spPr/>
    </dgm:pt>
    <dgm:pt modelId="{EA936614-D820-104E-AB33-C516658CE81A}" type="pres">
      <dgm:prSet presAssocID="{9CEE4F27-A6C6-8E42-971D-CA65CB90DEDA}" presName="level3hierChild" presStyleCnt="0"/>
      <dgm:spPr/>
    </dgm:pt>
    <dgm:pt modelId="{084B4495-E91D-3B43-BEBA-B956EE8675BA}" type="pres">
      <dgm:prSet presAssocID="{93CC72E7-3CAB-5147-85E8-BF854D159BBB}" presName="conn2-1" presStyleLbl="parChTrans1D2" presStyleIdx="1" presStyleCnt="2"/>
      <dgm:spPr/>
    </dgm:pt>
    <dgm:pt modelId="{55614977-426E-E94D-92A9-1C4D078BCECD}" type="pres">
      <dgm:prSet presAssocID="{93CC72E7-3CAB-5147-85E8-BF854D159BBB}" presName="connTx" presStyleLbl="parChTrans1D2" presStyleIdx="1" presStyleCnt="2"/>
      <dgm:spPr/>
    </dgm:pt>
    <dgm:pt modelId="{29197400-1645-8C44-95C9-CD4B4E69766D}" type="pres">
      <dgm:prSet presAssocID="{0B7A5000-0C92-8F4F-B535-113772FE7F96}" presName="root2" presStyleCnt="0"/>
      <dgm:spPr/>
    </dgm:pt>
    <dgm:pt modelId="{F671F2C1-D785-7342-8883-B0C603CEC3BA}" type="pres">
      <dgm:prSet presAssocID="{0B7A5000-0C92-8F4F-B535-113772FE7F96}" presName="LevelTwoTextNode" presStyleLbl="node2" presStyleIdx="1" presStyleCnt="2">
        <dgm:presLayoutVars>
          <dgm:chPref val="3"/>
        </dgm:presLayoutVars>
      </dgm:prSet>
      <dgm:spPr/>
    </dgm:pt>
    <dgm:pt modelId="{569E8EC5-23EC-0E41-BEE8-F23FAFCAEA2D}" type="pres">
      <dgm:prSet presAssocID="{0B7A5000-0C92-8F4F-B535-113772FE7F96}" presName="level3hierChild" presStyleCnt="0"/>
      <dgm:spPr/>
    </dgm:pt>
    <dgm:pt modelId="{B601BF98-9C36-3E41-B2A0-0E40AD54F723}" type="pres">
      <dgm:prSet presAssocID="{2E76E169-9680-9546-AA30-CCEB3A168DA0}" presName="conn2-1" presStyleLbl="parChTrans1D3" presStyleIdx="2" presStyleCnt="5"/>
      <dgm:spPr/>
    </dgm:pt>
    <dgm:pt modelId="{563DE5D6-1758-954C-93C0-145AE7C5B352}" type="pres">
      <dgm:prSet presAssocID="{2E76E169-9680-9546-AA30-CCEB3A168DA0}" presName="connTx" presStyleLbl="parChTrans1D3" presStyleIdx="2" presStyleCnt="5"/>
      <dgm:spPr/>
    </dgm:pt>
    <dgm:pt modelId="{A1EA3EE2-5D4F-674C-B4F8-5EEA7025909F}" type="pres">
      <dgm:prSet presAssocID="{4F2BFAE5-8F8B-5544-ACA3-5938C4D6D0E7}" presName="root2" presStyleCnt="0"/>
      <dgm:spPr/>
    </dgm:pt>
    <dgm:pt modelId="{EF001840-D606-D343-A016-4E7032FA6CAF}" type="pres">
      <dgm:prSet presAssocID="{4F2BFAE5-8F8B-5544-ACA3-5938C4D6D0E7}" presName="LevelTwoTextNode" presStyleLbl="node3" presStyleIdx="2" presStyleCnt="5">
        <dgm:presLayoutVars>
          <dgm:chPref val="3"/>
        </dgm:presLayoutVars>
      </dgm:prSet>
      <dgm:spPr/>
    </dgm:pt>
    <dgm:pt modelId="{AB8F82BC-B7A0-ED4C-A617-ACA289460C83}" type="pres">
      <dgm:prSet presAssocID="{4F2BFAE5-8F8B-5544-ACA3-5938C4D6D0E7}" presName="level3hierChild" presStyleCnt="0"/>
      <dgm:spPr/>
    </dgm:pt>
    <dgm:pt modelId="{60AC65CC-0DB9-5C46-A42E-9CBCA2CF3073}" type="pres">
      <dgm:prSet presAssocID="{2C186141-5B37-2444-9A4E-F4C14F7E4170}" presName="conn2-1" presStyleLbl="parChTrans1D3" presStyleIdx="3" presStyleCnt="5"/>
      <dgm:spPr/>
    </dgm:pt>
    <dgm:pt modelId="{EE2A235F-6101-4841-94D7-B95F70D538DF}" type="pres">
      <dgm:prSet presAssocID="{2C186141-5B37-2444-9A4E-F4C14F7E4170}" presName="connTx" presStyleLbl="parChTrans1D3" presStyleIdx="3" presStyleCnt="5"/>
      <dgm:spPr/>
    </dgm:pt>
    <dgm:pt modelId="{BEE93A99-D8C7-0946-BAF2-C4ACE2CCA719}" type="pres">
      <dgm:prSet presAssocID="{D56C6B2C-FA11-3140-9E1C-BAE6735D9D48}" presName="root2" presStyleCnt="0"/>
      <dgm:spPr/>
    </dgm:pt>
    <dgm:pt modelId="{BB184E22-920F-C349-8BF6-AFBAE3DC3128}" type="pres">
      <dgm:prSet presAssocID="{D56C6B2C-FA11-3140-9E1C-BAE6735D9D48}" presName="LevelTwoTextNode" presStyleLbl="node3" presStyleIdx="3" presStyleCnt="5">
        <dgm:presLayoutVars>
          <dgm:chPref val="3"/>
        </dgm:presLayoutVars>
      </dgm:prSet>
      <dgm:spPr/>
    </dgm:pt>
    <dgm:pt modelId="{0D7DCF03-2ADD-3044-AF71-73EF74268761}" type="pres">
      <dgm:prSet presAssocID="{D56C6B2C-FA11-3140-9E1C-BAE6735D9D48}" presName="level3hierChild" presStyleCnt="0"/>
      <dgm:spPr/>
    </dgm:pt>
    <dgm:pt modelId="{D48B6B2C-DC3F-624F-876A-FDBBC2254770}" type="pres">
      <dgm:prSet presAssocID="{4EF68D11-801A-044B-84C8-C081BD679F42}" presName="conn2-1" presStyleLbl="parChTrans1D3" presStyleIdx="4" presStyleCnt="5"/>
      <dgm:spPr/>
    </dgm:pt>
    <dgm:pt modelId="{98C176DC-6CC1-8F42-9D9E-87280D11447D}" type="pres">
      <dgm:prSet presAssocID="{4EF68D11-801A-044B-84C8-C081BD679F42}" presName="connTx" presStyleLbl="parChTrans1D3" presStyleIdx="4" presStyleCnt="5"/>
      <dgm:spPr/>
    </dgm:pt>
    <dgm:pt modelId="{2C4224D0-0E4B-6040-A4C5-7264567D135B}" type="pres">
      <dgm:prSet presAssocID="{31212068-D670-DF42-9ECA-52BC88565CBB}" presName="root2" presStyleCnt="0"/>
      <dgm:spPr/>
    </dgm:pt>
    <dgm:pt modelId="{246AFA07-2524-EE44-9111-864C3DC93B0D}" type="pres">
      <dgm:prSet presAssocID="{31212068-D670-DF42-9ECA-52BC88565CBB}" presName="LevelTwoTextNode" presStyleLbl="node3" presStyleIdx="4" presStyleCnt="5">
        <dgm:presLayoutVars>
          <dgm:chPref val="3"/>
        </dgm:presLayoutVars>
      </dgm:prSet>
      <dgm:spPr/>
    </dgm:pt>
    <dgm:pt modelId="{E0CA1E89-1C62-F747-A451-78194A5DED6D}" type="pres">
      <dgm:prSet presAssocID="{31212068-D670-DF42-9ECA-52BC88565CBB}" presName="level3hierChild" presStyleCnt="0"/>
      <dgm:spPr/>
    </dgm:pt>
  </dgm:ptLst>
  <dgm:cxnLst>
    <dgm:cxn modelId="{3B5B1E01-937A-B541-A101-CBCC8604404D}" srcId="{61E79844-5D26-4F40-842B-C073167AAC98}" destId="{8C52E2ED-BC4C-D343-A461-D67E0C8D5CE0}" srcOrd="1" destOrd="0" parTransId="{C54F4C74-BA38-914A-9CB1-2A8FAFCB3525}" sibTransId="{17F60C40-349E-0942-A015-F6EE3700BF0E}"/>
    <dgm:cxn modelId="{21BF2E02-7FCB-594F-9535-340B54CEA655}" type="presOf" srcId="{C54F4C74-BA38-914A-9CB1-2A8FAFCB3525}" destId="{819335BC-D609-934F-9D36-04A787B7FEE7}" srcOrd="0" destOrd="0" presId="urn:microsoft.com/office/officeart/2005/8/layout/hierarchy2"/>
    <dgm:cxn modelId="{9CAACC04-D62D-7240-8A3B-47A4DE167BD2}" srcId="{E0B9C359-45E7-9F4B-8390-8A23134FDE9E}" destId="{0B7A5000-0C92-8F4F-B535-113772FE7F96}" srcOrd="1" destOrd="0" parTransId="{93CC72E7-3CAB-5147-85E8-BF854D159BBB}" sibTransId="{188C74D4-7E75-5E48-9FC1-CF38757903FF}"/>
    <dgm:cxn modelId="{D0BD0608-79BB-5440-B6D0-10B3D84A5B50}" type="presOf" srcId="{6ADFE898-DFF1-4446-900C-1DEF5607CA13}" destId="{83988DA4-CD3E-4447-8E0A-3F8CC7CB1556}" srcOrd="0" destOrd="0" presId="urn:microsoft.com/office/officeart/2005/8/layout/hierarchy2"/>
    <dgm:cxn modelId="{8F27420A-06D5-FB46-9D8E-C366DC3967F2}" type="presOf" srcId="{4D65517B-847E-454A-9FAC-A5616314DFDE}" destId="{78612AB4-D07C-4F4E-8BEB-01B5F0713BC6}" srcOrd="1" destOrd="0" presId="urn:microsoft.com/office/officeart/2005/8/layout/hierarchy2"/>
    <dgm:cxn modelId="{CBD8D80A-48AA-DC47-ACFB-BCB9EF1D60E7}" srcId="{61E79844-5D26-4F40-842B-C073167AAC98}" destId="{B0A562DF-92D8-AF48-A6F7-7978EFCE699A}" srcOrd="0" destOrd="0" parTransId="{6894BDFD-20C5-1F40-97DE-C87D5CDB7435}" sibTransId="{108C5ACD-31E7-1D46-BB07-C1C6D38C5CE2}"/>
    <dgm:cxn modelId="{2FFEE30C-AB93-E44C-86E8-753FAE6C04E1}" srcId="{61E79844-5D26-4F40-842B-C073167AAC98}" destId="{9CEE4F27-A6C6-8E42-971D-CA65CB90DEDA}" srcOrd="4" destOrd="0" parTransId="{D8D84961-B609-5B4F-B005-2E1211CE1753}" sibTransId="{10D23193-EF37-7140-9402-7677ED187E87}"/>
    <dgm:cxn modelId="{D2853110-54F3-F64B-8085-70EC64F31B04}" type="presOf" srcId="{3E1438E8-C0DC-124A-A1ED-E3F09B2120F8}" destId="{CBF6E48E-8105-BC4A-9314-5E2C322D348F}" srcOrd="0" destOrd="0" presId="urn:microsoft.com/office/officeart/2005/8/layout/hierarchy2"/>
    <dgm:cxn modelId="{6D119716-1886-DF46-9370-795B078F7A56}" type="presOf" srcId="{2E76E169-9680-9546-AA30-CCEB3A168DA0}" destId="{B601BF98-9C36-3E41-B2A0-0E40AD54F723}" srcOrd="0" destOrd="0" presId="urn:microsoft.com/office/officeart/2005/8/layout/hierarchy2"/>
    <dgm:cxn modelId="{AB2DAF21-F8FA-C744-966E-59023E91C452}" srcId="{875F70C3-2A68-F541-B5E6-DFB59F003A95}" destId="{18BF6BFD-2F25-8A46-B464-DFE668C1EE2A}" srcOrd="0" destOrd="0" parTransId="{F6973711-5460-0749-888B-357F1B961492}" sibTransId="{1796FF06-C2A3-4142-8BD5-2605F6D18A11}"/>
    <dgm:cxn modelId="{30460227-4844-1A4D-83B7-B49CE447F021}" type="presOf" srcId="{93CC72E7-3CAB-5147-85E8-BF854D159BBB}" destId="{084B4495-E91D-3B43-BEBA-B956EE8675BA}" srcOrd="0" destOrd="0" presId="urn:microsoft.com/office/officeart/2005/8/layout/hierarchy2"/>
    <dgm:cxn modelId="{1591CC27-9075-0B4F-B89A-E92A1287311B}" type="presOf" srcId="{6894BDFD-20C5-1F40-97DE-C87D5CDB7435}" destId="{A8DCE454-C9D3-2C4B-90E2-C15C87F57FBC}" srcOrd="0" destOrd="0" presId="urn:microsoft.com/office/officeart/2005/8/layout/hierarchy2"/>
    <dgm:cxn modelId="{89822332-2A03-0C46-AACD-6CF1EEEF0E86}" type="presOf" srcId="{6894BDFD-20C5-1F40-97DE-C87D5CDB7435}" destId="{96B69FA0-EBE5-A148-91BE-25A1FD83D1DA}" srcOrd="1" destOrd="0" presId="urn:microsoft.com/office/officeart/2005/8/layout/hierarchy2"/>
    <dgm:cxn modelId="{4E493D37-9B72-7D46-8610-7986F718A3E2}" type="presOf" srcId="{93CC72E7-3CAB-5147-85E8-BF854D159BBB}" destId="{55614977-426E-E94D-92A9-1C4D078BCECD}" srcOrd="1" destOrd="0" presId="urn:microsoft.com/office/officeart/2005/8/layout/hierarchy2"/>
    <dgm:cxn modelId="{52E50139-55C8-DE4C-B811-89D82F258117}" type="presOf" srcId="{2C186141-5B37-2444-9A4E-F4C14F7E4170}" destId="{EE2A235F-6101-4841-94D7-B95F70D538DF}" srcOrd="1" destOrd="0" presId="urn:microsoft.com/office/officeart/2005/8/layout/hierarchy2"/>
    <dgm:cxn modelId="{9AFA8C3D-6B29-AE49-B9BA-FE8362C868E0}" srcId="{14898E00-FEC0-9B4C-AEB3-D58D8B2AAD37}" destId="{61E79844-5D26-4F40-842B-C073167AAC98}" srcOrd="1" destOrd="0" parTransId="{6ADFE898-DFF1-4446-900C-1DEF5607CA13}" sibTransId="{15AA7C02-51BB-AA47-9CD8-98E7616B5B0A}"/>
    <dgm:cxn modelId="{BD8D1C3E-4FDA-384E-A657-D2C41214BDA3}" srcId="{0B7A5000-0C92-8F4F-B535-113772FE7F96}" destId="{31212068-D670-DF42-9ECA-52BC88565CBB}" srcOrd="2" destOrd="0" parTransId="{4EF68D11-801A-044B-84C8-C081BD679F42}" sibTransId="{EEE23F78-4043-AB49-8C52-CA67DBC7BF8D}"/>
    <dgm:cxn modelId="{FD08B43E-EA61-0142-BB7E-113A14A6F42C}" type="presOf" srcId="{D0AB34CA-303D-3E44-BB01-5E673C8EF381}" destId="{0BF108D0-11C4-A241-965B-3C498D286726}" srcOrd="1" destOrd="0" presId="urn:microsoft.com/office/officeart/2005/8/layout/hierarchy2"/>
    <dgm:cxn modelId="{ABEF4143-1310-7843-92EF-E4B9767291C8}" type="presOf" srcId="{4EF68D11-801A-044B-84C8-C081BD679F42}" destId="{D48B6B2C-DC3F-624F-876A-FDBBC2254770}" srcOrd="0" destOrd="0" presId="urn:microsoft.com/office/officeart/2005/8/layout/hierarchy2"/>
    <dgm:cxn modelId="{400FA947-4AB3-974A-903E-BD9CD9BA3750}" type="presOf" srcId="{08614CAD-A86C-9D4B-8386-07E8EA26B46D}" destId="{3AD59F5F-43D5-294E-9F0D-C6E3579D389C}" srcOrd="0" destOrd="0" presId="urn:microsoft.com/office/officeart/2005/8/layout/hierarchy2"/>
    <dgm:cxn modelId="{988ABA4F-DA81-F241-AD8D-38951811C4C9}" srcId="{14898E00-FEC0-9B4C-AEB3-D58D8B2AAD37}" destId="{B58B3572-3B0D-C44E-BB66-0BF69D497324}" srcOrd="0" destOrd="0" parTransId="{09937B1D-5262-D646-AC0E-5C1B36ECDD35}" sibTransId="{6DD0ACE8-3A10-3F43-964C-6A50B09994B7}"/>
    <dgm:cxn modelId="{B2E4F552-DD51-E542-95CC-E6ECF869AD42}" type="presOf" srcId="{D56C6B2C-FA11-3140-9E1C-BAE6735D9D48}" destId="{BB184E22-920F-C349-8BF6-AFBAE3DC3128}" srcOrd="0" destOrd="0" presId="urn:microsoft.com/office/officeart/2005/8/layout/hierarchy2"/>
    <dgm:cxn modelId="{E1BD6D54-DC6A-4642-810F-2DE0BD509EE8}" type="presOf" srcId="{D8D84961-B609-5B4F-B005-2E1211CE1753}" destId="{2099243E-6F35-0646-A8D9-942B36DB8577}" srcOrd="1" destOrd="0" presId="urn:microsoft.com/office/officeart/2005/8/layout/hierarchy2"/>
    <dgm:cxn modelId="{7F9B8D5C-73AE-9040-BC11-1F700C671409}" srcId="{3E1438E8-C0DC-124A-A1ED-E3F09B2120F8}" destId="{E0B9C359-45E7-9F4B-8390-8A23134FDE9E}" srcOrd="0" destOrd="0" parTransId="{A44348A6-98F1-7646-86D1-FFE649572462}" sibTransId="{4E05728B-3B0E-324C-8E09-8CB1D22C8715}"/>
    <dgm:cxn modelId="{A699AF60-2709-C74E-8565-7936685A572B}" type="presOf" srcId="{31212068-D670-DF42-9ECA-52BC88565CBB}" destId="{246AFA07-2524-EE44-9111-864C3DC93B0D}" srcOrd="0" destOrd="0" presId="urn:microsoft.com/office/officeart/2005/8/layout/hierarchy2"/>
    <dgm:cxn modelId="{EA637961-DB79-7B43-8084-ADCB34A67CB3}" type="presOf" srcId="{D0AB34CA-303D-3E44-BB01-5E673C8EF381}" destId="{28503C4F-E52A-EF42-A85F-434259CBF54C}" srcOrd="0" destOrd="0" presId="urn:microsoft.com/office/officeart/2005/8/layout/hierarchy2"/>
    <dgm:cxn modelId="{9F8C9E61-4BD3-134B-B722-F2D2C6A6FD25}" type="presOf" srcId="{B0A562DF-92D8-AF48-A6F7-7978EFCE699A}" destId="{DFF0C555-E2ED-CF48-B55D-91EC7C39B986}" srcOrd="0" destOrd="0" presId="urn:microsoft.com/office/officeart/2005/8/layout/hierarchy2"/>
    <dgm:cxn modelId="{51B9D466-7314-0140-80FF-FC06035628CF}" type="presOf" srcId="{0B7A5000-0C92-8F4F-B535-113772FE7F96}" destId="{F671F2C1-D785-7342-8883-B0C603CEC3BA}" srcOrd="0" destOrd="0" presId="urn:microsoft.com/office/officeart/2005/8/layout/hierarchy2"/>
    <dgm:cxn modelId="{FD1B8068-C762-6E4D-AD51-5624517D8B51}" type="presOf" srcId="{9CEE4F27-A6C6-8E42-971D-CA65CB90DEDA}" destId="{97567937-653D-0744-A914-4C5203F6E162}" srcOrd="0" destOrd="0" presId="urn:microsoft.com/office/officeart/2005/8/layout/hierarchy2"/>
    <dgm:cxn modelId="{BD74E96F-C2BB-2747-A4F2-5137EA851C8C}" type="presOf" srcId="{F6973711-5460-0749-888B-357F1B961492}" destId="{3B7F3602-6FDA-D94F-A457-8D586EEEC632}" srcOrd="1" destOrd="0" presId="urn:microsoft.com/office/officeart/2005/8/layout/hierarchy2"/>
    <dgm:cxn modelId="{AAEAB971-AF09-D34E-A803-69DDD0FA43A7}" type="presOf" srcId="{14898E00-FEC0-9B4C-AEB3-D58D8B2AAD37}" destId="{6C3B178B-5F18-454A-B77B-87B60D659282}" srcOrd="0" destOrd="0" presId="urn:microsoft.com/office/officeart/2005/8/layout/hierarchy2"/>
    <dgm:cxn modelId="{7C6E8672-0FA3-C741-9600-7E9BBED39FE1}" type="presOf" srcId="{09937B1D-5262-D646-AC0E-5C1B36ECDD35}" destId="{976B10D8-6943-EF48-A902-C9C0952DD153}" srcOrd="1" destOrd="0" presId="urn:microsoft.com/office/officeart/2005/8/layout/hierarchy2"/>
    <dgm:cxn modelId="{81D3DB74-7024-EE4D-996E-DF2FEE9F3C39}" srcId="{0B7A5000-0C92-8F4F-B535-113772FE7F96}" destId="{4F2BFAE5-8F8B-5544-ACA3-5938C4D6D0E7}" srcOrd="0" destOrd="0" parTransId="{2E76E169-9680-9546-AA30-CCEB3A168DA0}" sibTransId="{801824D4-8A63-2F42-BFCA-631D6E955279}"/>
    <dgm:cxn modelId="{E3FC4078-17B8-8249-BC82-B1D11A569202}" srcId="{E0B9C359-45E7-9F4B-8390-8A23134FDE9E}" destId="{14898E00-FEC0-9B4C-AEB3-D58D8B2AAD37}" srcOrd="0" destOrd="0" parTransId="{D0AB34CA-303D-3E44-BB01-5E673C8EF381}" sibTransId="{3B6A7D1C-01FC-EF47-A68A-F3DD67EFFCC9}"/>
    <dgm:cxn modelId="{3176BF83-0A0B-CE49-9EF5-2A9E2DA35AFD}" type="presOf" srcId="{B463D015-4C92-5848-A722-C166AF1566DF}" destId="{82FD03E9-0111-FE4F-83F4-BAF6DB296E3C}" srcOrd="1" destOrd="0" presId="urn:microsoft.com/office/officeart/2005/8/layout/hierarchy2"/>
    <dgm:cxn modelId="{BA4D6688-4463-A840-BCE0-5D57E906D081}" type="presOf" srcId="{4F2BFAE5-8F8B-5544-ACA3-5938C4D6D0E7}" destId="{EF001840-D606-D343-A016-4E7032FA6CAF}" srcOrd="0" destOrd="0" presId="urn:microsoft.com/office/officeart/2005/8/layout/hierarchy2"/>
    <dgm:cxn modelId="{C0CA058D-E898-AC4B-A130-D44997B2100C}" type="presOf" srcId="{D8D84961-B609-5B4F-B005-2E1211CE1753}" destId="{9DD77E25-E53E-1047-ABAA-9E01A3005672}" srcOrd="0" destOrd="0" presId="urn:microsoft.com/office/officeart/2005/8/layout/hierarchy2"/>
    <dgm:cxn modelId="{40004C8F-1796-8746-9C92-12A86356EE75}" type="presOf" srcId="{C54F4C74-BA38-914A-9CB1-2A8FAFCB3525}" destId="{30C612CE-371A-0F4C-A1EC-4D84A8AE3307}" srcOrd="1" destOrd="0" presId="urn:microsoft.com/office/officeart/2005/8/layout/hierarchy2"/>
    <dgm:cxn modelId="{3EE1229E-654A-BA4B-B376-5059D72D2345}" type="presOf" srcId="{820E79AE-6A30-A64E-955C-45A903FEF030}" destId="{75E3244C-BC0C-554D-8B1E-2A588D82DB54}" srcOrd="1" destOrd="0" presId="urn:microsoft.com/office/officeart/2005/8/layout/hierarchy2"/>
    <dgm:cxn modelId="{02A5EBA3-CBCE-6648-9D38-8B4F0B3D7545}" type="presOf" srcId="{875F70C3-2A68-F541-B5E6-DFB59F003A95}" destId="{AE113F2E-6ED9-EE41-B00C-459F654397B9}" srcOrd="0" destOrd="0" presId="urn:microsoft.com/office/officeart/2005/8/layout/hierarchy2"/>
    <dgm:cxn modelId="{AD5AB4A7-D11E-5548-866F-C9C6933F27AB}" type="presOf" srcId="{B58B3572-3B0D-C44E-BB66-0BF69D497324}" destId="{D4909625-74E7-094F-BADB-CBFF5982BACB}" srcOrd="0" destOrd="0" presId="urn:microsoft.com/office/officeart/2005/8/layout/hierarchy2"/>
    <dgm:cxn modelId="{768448A8-A162-E642-94A8-FEB6411FAC3E}" type="presOf" srcId="{B463D015-4C92-5848-A722-C166AF1566DF}" destId="{6697A91D-B59A-EF46-8832-E5045D9DB68E}" srcOrd="0" destOrd="0" presId="urn:microsoft.com/office/officeart/2005/8/layout/hierarchy2"/>
    <dgm:cxn modelId="{2A365CAA-5132-5743-8EE9-AC4A17A826DF}" srcId="{61E79844-5D26-4F40-842B-C073167AAC98}" destId="{875F70C3-2A68-F541-B5E6-DFB59F003A95}" srcOrd="2" destOrd="0" parTransId="{B463D015-4C92-5848-A722-C166AF1566DF}" sibTransId="{DFC5B3A3-BDE9-0F4D-B20F-318776EF3D84}"/>
    <dgm:cxn modelId="{2998C2AF-DF03-EF4E-A77F-642FFD10BAB0}" srcId="{875F70C3-2A68-F541-B5E6-DFB59F003A95}" destId="{21BC30B1-0EDB-494B-9098-B0FA80616880}" srcOrd="1" destOrd="0" parTransId="{4D65517B-847E-454A-9FAC-A5616314DFDE}" sibTransId="{3A476F83-261E-1442-A2F9-75011FF194FA}"/>
    <dgm:cxn modelId="{D11EFFAF-73DA-5843-A7D3-EC5212B1A888}" type="presOf" srcId="{4EF68D11-801A-044B-84C8-C081BD679F42}" destId="{98C176DC-6CC1-8F42-9D9E-87280D11447D}" srcOrd="1" destOrd="0" presId="urn:microsoft.com/office/officeart/2005/8/layout/hierarchy2"/>
    <dgm:cxn modelId="{5D6F55B3-936D-EE4B-9560-9315C1F1B2B0}" type="presOf" srcId="{E0B9C359-45E7-9F4B-8390-8A23134FDE9E}" destId="{B74502C8-211C-7148-B88D-B9456A71809E}" srcOrd="0" destOrd="0" presId="urn:microsoft.com/office/officeart/2005/8/layout/hierarchy2"/>
    <dgm:cxn modelId="{8186B6BA-9334-8549-8848-21B0BE189402}" type="presOf" srcId="{6ADFE898-DFF1-4446-900C-1DEF5607CA13}" destId="{CC372D44-9266-6143-AB64-69E65AFD193A}" srcOrd="1" destOrd="0" presId="urn:microsoft.com/office/officeart/2005/8/layout/hierarchy2"/>
    <dgm:cxn modelId="{994B7AC5-C698-DB4F-AB66-09674DD75BBD}" srcId="{0B7A5000-0C92-8F4F-B535-113772FE7F96}" destId="{D56C6B2C-FA11-3140-9E1C-BAE6735D9D48}" srcOrd="1" destOrd="0" parTransId="{2C186141-5B37-2444-9A4E-F4C14F7E4170}" sibTransId="{1F589B6B-AF84-9B4A-8D5D-5F8581967950}"/>
    <dgm:cxn modelId="{1261A1C7-F561-5B41-BDF6-C70B7C48825C}" type="presOf" srcId="{820E79AE-6A30-A64E-955C-45A903FEF030}" destId="{E11E4E46-595A-8B4D-8599-3C390F271886}" srcOrd="0" destOrd="0" presId="urn:microsoft.com/office/officeart/2005/8/layout/hierarchy2"/>
    <dgm:cxn modelId="{A18BFCC9-EF14-9546-9771-55A84C7293C0}" srcId="{61E79844-5D26-4F40-842B-C073167AAC98}" destId="{08614CAD-A86C-9D4B-8386-07E8EA26B46D}" srcOrd="3" destOrd="0" parTransId="{820E79AE-6A30-A64E-955C-45A903FEF030}" sibTransId="{399120CA-F810-1641-B4A9-89643D803003}"/>
    <dgm:cxn modelId="{2DCBF4CA-9FB1-2745-964D-C0C947D0D6D5}" type="presOf" srcId="{21BC30B1-0EDB-494B-9098-B0FA80616880}" destId="{B8FBD5BE-2DF5-1B4F-9470-C79005FD2853}" srcOrd="0" destOrd="0" presId="urn:microsoft.com/office/officeart/2005/8/layout/hierarchy2"/>
    <dgm:cxn modelId="{4C5A90CF-57AF-DE44-9F1F-F171506E7EBA}" type="presOf" srcId="{2E76E169-9680-9546-AA30-CCEB3A168DA0}" destId="{563DE5D6-1758-954C-93C0-145AE7C5B352}" srcOrd="1" destOrd="0" presId="urn:microsoft.com/office/officeart/2005/8/layout/hierarchy2"/>
    <dgm:cxn modelId="{708446D7-9C1A-AD47-8CBA-307E84DAE2E8}" type="presOf" srcId="{8C52E2ED-BC4C-D343-A461-D67E0C8D5CE0}" destId="{5B15F373-666D-FF48-8085-A6D47A98C4B6}" srcOrd="0" destOrd="0" presId="urn:microsoft.com/office/officeart/2005/8/layout/hierarchy2"/>
    <dgm:cxn modelId="{F5B6D9D8-CEA0-4046-8DFD-3C266DD0143E}" type="presOf" srcId="{4D65517B-847E-454A-9FAC-A5616314DFDE}" destId="{1BFAEBFF-FA06-F743-B127-46DD6068CB72}" srcOrd="0" destOrd="0" presId="urn:microsoft.com/office/officeart/2005/8/layout/hierarchy2"/>
    <dgm:cxn modelId="{70D16BE0-1FA3-E944-ACE5-2E3355BD61D1}" type="presOf" srcId="{09937B1D-5262-D646-AC0E-5C1B36ECDD35}" destId="{FC66EFC1-23D5-1545-AF93-77CBD479A526}" srcOrd="0" destOrd="0" presId="urn:microsoft.com/office/officeart/2005/8/layout/hierarchy2"/>
    <dgm:cxn modelId="{7A49F4EA-AD71-AA4C-AF91-FA553F164EDF}" type="presOf" srcId="{F6973711-5460-0749-888B-357F1B961492}" destId="{BB67BBC4-43F2-394A-B67A-0F934F117E59}" srcOrd="0" destOrd="0" presId="urn:microsoft.com/office/officeart/2005/8/layout/hierarchy2"/>
    <dgm:cxn modelId="{C32A43EB-0B2F-7746-8C54-4FD28FCCAF30}" type="presOf" srcId="{18BF6BFD-2F25-8A46-B464-DFE668C1EE2A}" destId="{8569D41E-1CC2-A34B-8B08-01B3A4168F22}" srcOrd="0" destOrd="0" presId="urn:microsoft.com/office/officeart/2005/8/layout/hierarchy2"/>
    <dgm:cxn modelId="{DD544BF2-2DF7-A44B-A62E-932225CD9039}" type="presOf" srcId="{2C186141-5B37-2444-9A4E-F4C14F7E4170}" destId="{60AC65CC-0DB9-5C46-A42E-9CBCA2CF3073}" srcOrd="0" destOrd="0" presId="urn:microsoft.com/office/officeart/2005/8/layout/hierarchy2"/>
    <dgm:cxn modelId="{494555FA-4AD9-A24A-BD17-201C52F621D2}" type="presOf" srcId="{61E79844-5D26-4F40-842B-C073167AAC98}" destId="{DA76052B-7419-9F4E-A384-02C5F4007B3A}" srcOrd="0" destOrd="0" presId="urn:microsoft.com/office/officeart/2005/8/layout/hierarchy2"/>
    <dgm:cxn modelId="{E06E47B5-445B-E546-8322-CCFCED3DA5C9}" type="presParOf" srcId="{CBF6E48E-8105-BC4A-9314-5E2C322D348F}" destId="{81CD9DFC-76CD-6845-95BF-8EAAEBB3645F}" srcOrd="0" destOrd="0" presId="urn:microsoft.com/office/officeart/2005/8/layout/hierarchy2"/>
    <dgm:cxn modelId="{03E3698B-BB08-BF43-AAD0-194C473EF111}" type="presParOf" srcId="{81CD9DFC-76CD-6845-95BF-8EAAEBB3645F}" destId="{B74502C8-211C-7148-B88D-B9456A71809E}" srcOrd="0" destOrd="0" presId="urn:microsoft.com/office/officeart/2005/8/layout/hierarchy2"/>
    <dgm:cxn modelId="{274E1FAE-654E-9848-912A-7DB009CFE382}" type="presParOf" srcId="{81CD9DFC-76CD-6845-95BF-8EAAEBB3645F}" destId="{0F69885E-A3D1-384A-BA63-85BDF104182E}" srcOrd="1" destOrd="0" presId="urn:microsoft.com/office/officeart/2005/8/layout/hierarchy2"/>
    <dgm:cxn modelId="{D9E28417-4ACB-F14E-AD92-6031C76F4AD3}" type="presParOf" srcId="{0F69885E-A3D1-384A-BA63-85BDF104182E}" destId="{28503C4F-E52A-EF42-A85F-434259CBF54C}" srcOrd="0" destOrd="0" presId="urn:microsoft.com/office/officeart/2005/8/layout/hierarchy2"/>
    <dgm:cxn modelId="{8DC9EA18-19BB-304C-87EE-CB8189CBA94C}" type="presParOf" srcId="{28503C4F-E52A-EF42-A85F-434259CBF54C}" destId="{0BF108D0-11C4-A241-965B-3C498D286726}" srcOrd="0" destOrd="0" presId="urn:microsoft.com/office/officeart/2005/8/layout/hierarchy2"/>
    <dgm:cxn modelId="{4E710BA8-2C47-F443-8974-715CC1BFC15B}" type="presParOf" srcId="{0F69885E-A3D1-384A-BA63-85BDF104182E}" destId="{7F04C187-39E8-7D4F-9F57-C3C1C92C38B5}" srcOrd="1" destOrd="0" presId="urn:microsoft.com/office/officeart/2005/8/layout/hierarchy2"/>
    <dgm:cxn modelId="{F443D3AA-8BA9-B541-9E71-EC27C063B638}" type="presParOf" srcId="{7F04C187-39E8-7D4F-9F57-C3C1C92C38B5}" destId="{6C3B178B-5F18-454A-B77B-87B60D659282}" srcOrd="0" destOrd="0" presId="urn:microsoft.com/office/officeart/2005/8/layout/hierarchy2"/>
    <dgm:cxn modelId="{EC8B2CEF-E2CA-B84E-B933-C5076BCB14A7}" type="presParOf" srcId="{7F04C187-39E8-7D4F-9F57-C3C1C92C38B5}" destId="{45F2EAC9-6886-6241-AF31-A4DB3B2BDE72}" srcOrd="1" destOrd="0" presId="urn:microsoft.com/office/officeart/2005/8/layout/hierarchy2"/>
    <dgm:cxn modelId="{41C472F0-A0A2-0344-BB7B-5E3CCB9612D5}" type="presParOf" srcId="{45F2EAC9-6886-6241-AF31-A4DB3B2BDE72}" destId="{FC66EFC1-23D5-1545-AF93-77CBD479A526}" srcOrd="0" destOrd="0" presId="urn:microsoft.com/office/officeart/2005/8/layout/hierarchy2"/>
    <dgm:cxn modelId="{9392D619-8FE1-A641-BFB6-23C4D6F40AEC}" type="presParOf" srcId="{FC66EFC1-23D5-1545-AF93-77CBD479A526}" destId="{976B10D8-6943-EF48-A902-C9C0952DD153}" srcOrd="0" destOrd="0" presId="urn:microsoft.com/office/officeart/2005/8/layout/hierarchy2"/>
    <dgm:cxn modelId="{FF1EF699-7777-B746-9305-EB732CC686A0}" type="presParOf" srcId="{45F2EAC9-6886-6241-AF31-A4DB3B2BDE72}" destId="{976FD4B0-1C13-ED4B-9D28-A8CD3470DD3D}" srcOrd="1" destOrd="0" presId="urn:microsoft.com/office/officeart/2005/8/layout/hierarchy2"/>
    <dgm:cxn modelId="{45CAD81D-E5FB-A944-92BE-44648171EC99}" type="presParOf" srcId="{976FD4B0-1C13-ED4B-9D28-A8CD3470DD3D}" destId="{D4909625-74E7-094F-BADB-CBFF5982BACB}" srcOrd="0" destOrd="0" presId="urn:microsoft.com/office/officeart/2005/8/layout/hierarchy2"/>
    <dgm:cxn modelId="{58E30B0E-2824-2241-B02F-3EB944ED61F5}" type="presParOf" srcId="{976FD4B0-1C13-ED4B-9D28-A8CD3470DD3D}" destId="{CFE41435-407E-B845-9C8D-5F4147212ECF}" srcOrd="1" destOrd="0" presId="urn:microsoft.com/office/officeart/2005/8/layout/hierarchy2"/>
    <dgm:cxn modelId="{42CF7B39-A8CD-EB46-8686-F0BBDDD3A8B8}" type="presParOf" srcId="{45F2EAC9-6886-6241-AF31-A4DB3B2BDE72}" destId="{83988DA4-CD3E-4447-8E0A-3F8CC7CB1556}" srcOrd="2" destOrd="0" presId="urn:microsoft.com/office/officeart/2005/8/layout/hierarchy2"/>
    <dgm:cxn modelId="{E81BD2CF-0C32-8F4E-98E1-EA94E4F60845}" type="presParOf" srcId="{83988DA4-CD3E-4447-8E0A-3F8CC7CB1556}" destId="{CC372D44-9266-6143-AB64-69E65AFD193A}" srcOrd="0" destOrd="0" presId="urn:microsoft.com/office/officeart/2005/8/layout/hierarchy2"/>
    <dgm:cxn modelId="{5CA8383F-D1D7-CD4A-B5BE-91BEED26B951}" type="presParOf" srcId="{45F2EAC9-6886-6241-AF31-A4DB3B2BDE72}" destId="{D8879F84-2F59-964F-9EB7-01647D0DF4E8}" srcOrd="3" destOrd="0" presId="urn:microsoft.com/office/officeart/2005/8/layout/hierarchy2"/>
    <dgm:cxn modelId="{9AA0508C-BCDB-104A-8754-D53C8539536A}" type="presParOf" srcId="{D8879F84-2F59-964F-9EB7-01647D0DF4E8}" destId="{DA76052B-7419-9F4E-A384-02C5F4007B3A}" srcOrd="0" destOrd="0" presId="urn:microsoft.com/office/officeart/2005/8/layout/hierarchy2"/>
    <dgm:cxn modelId="{1579AEA9-AF34-434A-9686-5622B79FB547}" type="presParOf" srcId="{D8879F84-2F59-964F-9EB7-01647D0DF4E8}" destId="{41059B22-B2D6-AD44-8E46-DA8332272662}" srcOrd="1" destOrd="0" presId="urn:microsoft.com/office/officeart/2005/8/layout/hierarchy2"/>
    <dgm:cxn modelId="{49FD22C1-2045-994D-9DD3-DA0C678A2CAF}" type="presParOf" srcId="{41059B22-B2D6-AD44-8E46-DA8332272662}" destId="{A8DCE454-C9D3-2C4B-90E2-C15C87F57FBC}" srcOrd="0" destOrd="0" presId="urn:microsoft.com/office/officeart/2005/8/layout/hierarchy2"/>
    <dgm:cxn modelId="{C5421D2F-E19C-D141-A4CB-3C2FFC4A3A5E}" type="presParOf" srcId="{A8DCE454-C9D3-2C4B-90E2-C15C87F57FBC}" destId="{96B69FA0-EBE5-A148-91BE-25A1FD83D1DA}" srcOrd="0" destOrd="0" presId="urn:microsoft.com/office/officeart/2005/8/layout/hierarchy2"/>
    <dgm:cxn modelId="{47B1BB7D-C315-DE47-A110-95C3B9EAC991}" type="presParOf" srcId="{41059B22-B2D6-AD44-8E46-DA8332272662}" destId="{12536782-3007-7146-A5EA-8568602A17B2}" srcOrd="1" destOrd="0" presId="urn:microsoft.com/office/officeart/2005/8/layout/hierarchy2"/>
    <dgm:cxn modelId="{383390AC-4E16-244A-B4C5-4F974E93A289}" type="presParOf" srcId="{12536782-3007-7146-A5EA-8568602A17B2}" destId="{DFF0C555-E2ED-CF48-B55D-91EC7C39B986}" srcOrd="0" destOrd="0" presId="urn:microsoft.com/office/officeart/2005/8/layout/hierarchy2"/>
    <dgm:cxn modelId="{B4888BFC-1087-4643-B69D-1ECA5D358D70}" type="presParOf" srcId="{12536782-3007-7146-A5EA-8568602A17B2}" destId="{69D9EC8A-8845-EC43-841A-C268FC8BA2C0}" srcOrd="1" destOrd="0" presId="urn:microsoft.com/office/officeart/2005/8/layout/hierarchy2"/>
    <dgm:cxn modelId="{9662EC1F-DA44-EA4C-81A1-0E2287284187}" type="presParOf" srcId="{41059B22-B2D6-AD44-8E46-DA8332272662}" destId="{819335BC-D609-934F-9D36-04A787B7FEE7}" srcOrd="2" destOrd="0" presId="urn:microsoft.com/office/officeart/2005/8/layout/hierarchy2"/>
    <dgm:cxn modelId="{49F3B864-487A-7045-801F-8244E174662C}" type="presParOf" srcId="{819335BC-D609-934F-9D36-04A787B7FEE7}" destId="{30C612CE-371A-0F4C-A1EC-4D84A8AE3307}" srcOrd="0" destOrd="0" presId="urn:microsoft.com/office/officeart/2005/8/layout/hierarchy2"/>
    <dgm:cxn modelId="{BFDD737B-4D49-8447-B092-9AF863FB9823}" type="presParOf" srcId="{41059B22-B2D6-AD44-8E46-DA8332272662}" destId="{1360EE06-936C-8045-A11C-755E7C9601A4}" srcOrd="3" destOrd="0" presId="urn:microsoft.com/office/officeart/2005/8/layout/hierarchy2"/>
    <dgm:cxn modelId="{85D76681-50E7-3648-8C1F-4A96BA564BBB}" type="presParOf" srcId="{1360EE06-936C-8045-A11C-755E7C9601A4}" destId="{5B15F373-666D-FF48-8085-A6D47A98C4B6}" srcOrd="0" destOrd="0" presId="urn:microsoft.com/office/officeart/2005/8/layout/hierarchy2"/>
    <dgm:cxn modelId="{DA636274-72CF-A444-A1A0-8C11DBD62CD8}" type="presParOf" srcId="{1360EE06-936C-8045-A11C-755E7C9601A4}" destId="{396306FD-B0AA-9E47-BA25-3ED514A6E7D4}" srcOrd="1" destOrd="0" presId="urn:microsoft.com/office/officeart/2005/8/layout/hierarchy2"/>
    <dgm:cxn modelId="{400FF657-31AD-4F4E-A28A-6186585EFBD3}" type="presParOf" srcId="{41059B22-B2D6-AD44-8E46-DA8332272662}" destId="{6697A91D-B59A-EF46-8832-E5045D9DB68E}" srcOrd="4" destOrd="0" presId="urn:microsoft.com/office/officeart/2005/8/layout/hierarchy2"/>
    <dgm:cxn modelId="{0C281EE6-F237-E142-B2B9-02EDCF86CCD4}" type="presParOf" srcId="{6697A91D-B59A-EF46-8832-E5045D9DB68E}" destId="{82FD03E9-0111-FE4F-83F4-BAF6DB296E3C}" srcOrd="0" destOrd="0" presId="urn:microsoft.com/office/officeart/2005/8/layout/hierarchy2"/>
    <dgm:cxn modelId="{633748DA-FE70-2742-9902-523CEDA75228}" type="presParOf" srcId="{41059B22-B2D6-AD44-8E46-DA8332272662}" destId="{76751EAD-1CC1-7C4E-B51E-3686B38E05C2}" srcOrd="5" destOrd="0" presId="urn:microsoft.com/office/officeart/2005/8/layout/hierarchy2"/>
    <dgm:cxn modelId="{C7284C73-2B1C-8B4B-BC06-2431561F29C0}" type="presParOf" srcId="{76751EAD-1CC1-7C4E-B51E-3686B38E05C2}" destId="{AE113F2E-6ED9-EE41-B00C-459F654397B9}" srcOrd="0" destOrd="0" presId="urn:microsoft.com/office/officeart/2005/8/layout/hierarchy2"/>
    <dgm:cxn modelId="{2D2326C8-022F-F64D-BB0F-828D3BECA723}" type="presParOf" srcId="{76751EAD-1CC1-7C4E-B51E-3686B38E05C2}" destId="{45239892-31CB-CB40-B9F7-960D11C7E828}" srcOrd="1" destOrd="0" presId="urn:microsoft.com/office/officeart/2005/8/layout/hierarchy2"/>
    <dgm:cxn modelId="{97B77B56-A222-874E-83F8-117F066756C5}" type="presParOf" srcId="{45239892-31CB-CB40-B9F7-960D11C7E828}" destId="{BB67BBC4-43F2-394A-B67A-0F934F117E59}" srcOrd="0" destOrd="0" presId="urn:microsoft.com/office/officeart/2005/8/layout/hierarchy2"/>
    <dgm:cxn modelId="{0C674DF6-84E0-1D4B-84D7-8B1130FE433B}" type="presParOf" srcId="{BB67BBC4-43F2-394A-B67A-0F934F117E59}" destId="{3B7F3602-6FDA-D94F-A457-8D586EEEC632}" srcOrd="0" destOrd="0" presId="urn:microsoft.com/office/officeart/2005/8/layout/hierarchy2"/>
    <dgm:cxn modelId="{65648697-34C6-B147-BAD0-FF26143D98E0}" type="presParOf" srcId="{45239892-31CB-CB40-B9F7-960D11C7E828}" destId="{9843BAE6-E5C8-E744-BF2F-B1FDA5981435}" srcOrd="1" destOrd="0" presId="urn:microsoft.com/office/officeart/2005/8/layout/hierarchy2"/>
    <dgm:cxn modelId="{365F4F5A-C48D-1F48-AC03-EEFC8D1B7993}" type="presParOf" srcId="{9843BAE6-E5C8-E744-BF2F-B1FDA5981435}" destId="{8569D41E-1CC2-A34B-8B08-01B3A4168F22}" srcOrd="0" destOrd="0" presId="urn:microsoft.com/office/officeart/2005/8/layout/hierarchy2"/>
    <dgm:cxn modelId="{D933BB08-8B25-0F46-9350-D20836E2DB95}" type="presParOf" srcId="{9843BAE6-E5C8-E744-BF2F-B1FDA5981435}" destId="{977B2752-A770-0C4D-820B-F5B1CCDF3637}" srcOrd="1" destOrd="0" presId="urn:microsoft.com/office/officeart/2005/8/layout/hierarchy2"/>
    <dgm:cxn modelId="{65325789-9CE4-1549-8725-F19F79014686}" type="presParOf" srcId="{45239892-31CB-CB40-B9F7-960D11C7E828}" destId="{1BFAEBFF-FA06-F743-B127-46DD6068CB72}" srcOrd="2" destOrd="0" presId="urn:microsoft.com/office/officeart/2005/8/layout/hierarchy2"/>
    <dgm:cxn modelId="{C5E26328-A332-D446-B516-51F22E34DF4F}" type="presParOf" srcId="{1BFAEBFF-FA06-F743-B127-46DD6068CB72}" destId="{78612AB4-D07C-4F4E-8BEB-01B5F0713BC6}" srcOrd="0" destOrd="0" presId="urn:microsoft.com/office/officeart/2005/8/layout/hierarchy2"/>
    <dgm:cxn modelId="{CAE5486C-EA80-3F4F-9FD6-7D2F41F586DC}" type="presParOf" srcId="{45239892-31CB-CB40-B9F7-960D11C7E828}" destId="{A45ECB5A-EA93-524A-ABFA-778D5DADFFA0}" srcOrd="3" destOrd="0" presId="urn:microsoft.com/office/officeart/2005/8/layout/hierarchy2"/>
    <dgm:cxn modelId="{E4BEA842-D1FF-674A-97FF-D0B6F2E4BC91}" type="presParOf" srcId="{A45ECB5A-EA93-524A-ABFA-778D5DADFFA0}" destId="{B8FBD5BE-2DF5-1B4F-9470-C79005FD2853}" srcOrd="0" destOrd="0" presId="urn:microsoft.com/office/officeart/2005/8/layout/hierarchy2"/>
    <dgm:cxn modelId="{219FFA2E-BC46-6447-A009-B837DF8485B1}" type="presParOf" srcId="{A45ECB5A-EA93-524A-ABFA-778D5DADFFA0}" destId="{76E665A4-DD44-8746-8EB4-2ED0D320C67E}" srcOrd="1" destOrd="0" presId="urn:microsoft.com/office/officeart/2005/8/layout/hierarchy2"/>
    <dgm:cxn modelId="{8C70F05A-D414-2946-8953-447A7AB3A9A1}" type="presParOf" srcId="{41059B22-B2D6-AD44-8E46-DA8332272662}" destId="{E11E4E46-595A-8B4D-8599-3C390F271886}" srcOrd="6" destOrd="0" presId="urn:microsoft.com/office/officeart/2005/8/layout/hierarchy2"/>
    <dgm:cxn modelId="{DB0B2951-D887-2C4E-9D16-73F16E872B2B}" type="presParOf" srcId="{E11E4E46-595A-8B4D-8599-3C390F271886}" destId="{75E3244C-BC0C-554D-8B1E-2A588D82DB54}" srcOrd="0" destOrd="0" presId="urn:microsoft.com/office/officeart/2005/8/layout/hierarchy2"/>
    <dgm:cxn modelId="{F89DC2B3-FF8D-874F-96A5-CF179CB28D33}" type="presParOf" srcId="{41059B22-B2D6-AD44-8E46-DA8332272662}" destId="{C3632D13-CE5A-754D-A1FA-89369E81A787}" srcOrd="7" destOrd="0" presId="urn:microsoft.com/office/officeart/2005/8/layout/hierarchy2"/>
    <dgm:cxn modelId="{42A6BDBC-E90F-4141-AC42-FF867F6046AA}" type="presParOf" srcId="{C3632D13-CE5A-754D-A1FA-89369E81A787}" destId="{3AD59F5F-43D5-294E-9F0D-C6E3579D389C}" srcOrd="0" destOrd="0" presId="urn:microsoft.com/office/officeart/2005/8/layout/hierarchy2"/>
    <dgm:cxn modelId="{24F687F5-7EC1-9742-AE96-40BB0E53AD4E}" type="presParOf" srcId="{C3632D13-CE5A-754D-A1FA-89369E81A787}" destId="{12C086D8-9B4B-DA43-A06B-D99858B606FC}" srcOrd="1" destOrd="0" presId="urn:microsoft.com/office/officeart/2005/8/layout/hierarchy2"/>
    <dgm:cxn modelId="{0ED0916F-EB35-B04F-AAEF-6A5E1BDED53E}" type="presParOf" srcId="{41059B22-B2D6-AD44-8E46-DA8332272662}" destId="{9DD77E25-E53E-1047-ABAA-9E01A3005672}" srcOrd="8" destOrd="0" presId="urn:microsoft.com/office/officeart/2005/8/layout/hierarchy2"/>
    <dgm:cxn modelId="{3D566CF2-085E-C04E-8C70-847B87721F8D}" type="presParOf" srcId="{9DD77E25-E53E-1047-ABAA-9E01A3005672}" destId="{2099243E-6F35-0646-A8D9-942B36DB8577}" srcOrd="0" destOrd="0" presId="urn:microsoft.com/office/officeart/2005/8/layout/hierarchy2"/>
    <dgm:cxn modelId="{248BFB0E-09A1-C946-B992-2469FB39CE6B}" type="presParOf" srcId="{41059B22-B2D6-AD44-8E46-DA8332272662}" destId="{4988808C-1F59-3C41-9FDD-70319F6A1104}" srcOrd="9" destOrd="0" presId="urn:microsoft.com/office/officeart/2005/8/layout/hierarchy2"/>
    <dgm:cxn modelId="{0BF144BD-B667-A841-8307-EEC456C809F4}" type="presParOf" srcId="{4988808C-1F59-3C41-9FDD-70319F6A1104}" destId="{97567937-653D-0744-A914-4C5203F6E162}" srcOrd="0" destOrd="0" presId="urn:microsoft.com/office/officeart/2005/8/layout/hierarchy2"/>
    <dgm:cxn modelId="{2A0777B1-62CC-874C-A8D3-C2628914D33A}" type="presParOf" srcId="{4988808C-1F59-3C41-9FDD-70319F6A1104}" destId="{EA936614-D820-104E-AB33-C516658CE81A}" srcOrd="1" destOrd="0" presId="urn:microsoft.com/office/officeart/2005/8/layout/hierarchy2"/>
    <dgm:cxn modelId="{DDBFD624-5ECB-7543-AA1A-F4F6B49E2A24}" type="presParOf" srcId="{0F69885E-A3D1-384A-BA63-85BDF104182E}" destId="{084B4495-E91D-3B43-BEBA-B956EE8675BA}" srcOrd="2" destOrd="0" presId="urn:microsoft.com/office/officeart/2005/8/layout/hierarchy2"/>
    <dgm:cxn modelId="{AD791598-DAD9-4D45-B081-A7D427EC6B06}" type="presParOf" srcId="{084B4495-E91D-3B43-BEBA-B956EE8675BA}" destId="{55614977-426E-E94D-92A9-1C4D078BCECD}" srcOrd="0" destOrd="0" presId="urn:microsoft.com/office/officeart/2005/8/layout/hierarchy2"/>
    <dgm:cxn modelId="{9BFE57D8-0521-084A-8F00-2BFDC1AF130B}" type="presParOf" srcId="{0F69885E-A3D1-384A-BA63-85BDF104182E}" destId="{29197400-1645-8C44-95C9-CD4B4E69766D}" srcOrd="3" destOrd="0" presId="urn:microsoft.com/office/officeart/2005/8/layout/hierarchy2"/>
    <dgm:cxn modelId="{F7742420-DAAB-1B4F-8596-947206E16913}" type="presParOf" srcId="{29197400-1645-8C44-95C9-CD4B4E69766D}" destId="{F671F2C1-D785-7342-8883-B0C603CEC3BA}" srcOrd="0" destOrd="0" presId="urn:microsoft.com/office/officeart/2005/8/layout/hierarchy2"/>
    <dgm:cxn modelId="{45BD2377-95A5-2844-AED6-2148D76B98B2}" type="presParOf" srcId="{29197400-1645-8C44-95C9-CD4B4E69766D}" destId="{569E8EC5-23EC-0E41-BEE8-F23FAFCAEA2D}" srcOrd="1" destOrd="0" presId="urn:microsoft.com/office/officeart/2005/8/layout/hierarchy2"/>
    <dgm:cxn modelId="{B2D7A286-B94C-3441-9220-1485AFB04297}" type="presParOf" srcId="{569E8EC5-23EC-0E41-BEE8-F23FAFCAEA2D}" destId="{B601BF98-9C36-3E41-B2A0-0E40AD54F723}" srcOrd="0" destOrd="0" presId="urn:microsoft.com/office/officeart/2005/8/layout/hierarchy2"/>
    <dgm:cxn modelId="{959E4CDD-1E55-1E4B-87CD-4B20091F186C}" type="presParOf" srcId="{B601BF98-9C36-3E41-B2A0-0E40AD54F723}" destId="{563DE5D6-1758-954C-93C0-145AE7C5B352}" srcOrd="0" destOrd="0" presId="urn:microsoft.com/office/officeart/2005/8/layout/hierarchy2"/>
    <dgm:cxn modelId="{1F3AD9EA-8C02-C449-8570-A113B50D6E75}" type="presParOf" srcId="{569E8EC5-23EC-0E41-BEE8-F23FAFCAEA2D}" destId="{A1EA3EE2-5D4F-674C-B4F8-5EEA7025909F}" srcOrd="1" destOrd="0" presId="urn:microsoft.com/office/officeart/2005/8/layout/hierarchy2"/>
    <dgm:cxn modelId="{3881188C-4AA1-0540-B441-8588FECD5089}" type="presParOf" srcId="{A1EA3EE2-5D4F-674C-B4F8-5EEA7025909F}" destId="{EF001840-D606-D343-A016-4E7032FA6CAF}" srcOrd="0" destOrd="0" presId="urn:microsoft.com/office/officeart/2005/8/layout/hierarchy2"/>
    <dgm:cxn modelId="{CF88D02A-8271-4C44-9E38-568FEB859F4A}" type="presParOf" srcId="{A1EA3EE2-5D4F-674C-B4F8-5EEA7025909F}" destId="{AB8F82BC-B7A0-ED4C-A617-ACA289460C83}" srcOrd="1" destOrd="0" presId="urn:microsoft.com/office/officeart/2005/8/layout/hierarchy2"/>
    <dgm:cxn modelId="{7E302041-C5CD-E346-8E07-D61BFF90F877}" type="presParOf" srcId="{569E8EC5-23EC-0E41-BEE8-F23FAFCAEA2D}" destId="{60AC65CC-0DB9-5C46-A42E-9CBCA2CF3073}" srcOrd="2" destOrd="0" presId="urn:microsoft.com/office/officeart/2005/8/layout/hierarchy2"/>
    <dgm:cxn modelId="{8E8AA13E-53F9-F649-B2AF-E228461E194F}" type="presParOf" srcId="{60AC65CC-0DB9-5C46-A42E-9CBCA2CF3073}" destId="{EE2A235F-6101-4841-94D7-B95F70D538DF}" srcOrd="0" destOrd="0" presId="urn:microsoft.com/office/officeart/2005/8/layout/hierarchy2"/>
    <dgm:cxn modelId="{20E9D43E-5FA5-8643-9120-2BAE20704D36}" type="presParOf" srcId="{569E8EC5-23EC-0E41-BEE8-F23FAFCAEA2D}" destId="{BEE93A99-D8C7-0946-BAF2-C4ACE2CCA719}" srcOrd="3" destOrd="0" presId="urn:microsoft.com/office/officeart/2005/8/layout/hierarchy2"/>
    <dgm:cxn modelId="{DF73C122-85A2-8447-BEDE-D027D400118E}" type="presParOf" srcId="{BEE93A99-D8C7-0946-BAF2-C4ACE2CCA719}" destId="{BB184E22-920F-C349-8BF6-AFBAE3DC3128}" srcOrd="0" destOrd="0" presId="urn:microsoft.com/office/officeart/2005/8/layout/hierarchy2"/>
    <dgm:cxn modelId="{CD067E48-8156-F543-8D93-08002E89BFE4}" type="presParOf" srcId="{BEE93A99-D8C7-0946-BAF2-C4ACE2CCA719}" destId="{0D7DCF03-2ADD-3044-AF71-73EF74268761}" srcOrd="1" destOrd="0" presId="urn:microsoft.com/office/officeart/2005/8/layout/hierarchy2"/>
    <dgm:cxn modelId="{F02F2F06-D3F7-394A-A234-F35F4BBEEFBD}" type="presParOf" srcId="{569E8EC5-23EC-0E41-BEE8-F23FAFCAEA2D}" destId="{D48B6B2C-DC3F-624F-876A-FDBBC2254770}" srcOrd="4" destOrd="0" presId="urn:microsoft.com/office/officeart/2005/8/layout/hierarchy2"/>
    <dgm:cxn modelId="{6180ECB2-4F7F-824E-9CB3-6F5EE9E339E7}" type="presParOf" srcId="{D48B6B2C-DC3F-624F-876A-FDBBC2254770}" destId="{98C176DC-6CC1-8F42-9D9E-87280D11447D}" srcOrd="0" destOrd="0" presId="urn:microsoft.com/office/officeart/2005/8/layout/hierarchy2"/>
    <dgm:cxn modelId="{233246EB-23E2-134B-9931-9694245BBF8D}" type="presParOf" srcId="{569E8EC5-23EC-0E41-BEE8-F23FAFCAEA2D}" destId="{2C4224D0-0E4B-6040-A4C5-7264567D135B}" srcOrd="5" destOrd="0" presId="urn:microsoft.com/office/officeart/2005/8/layout/hierarchy2"/>
    <dgm:cxn modelId="{128EDE12-CBB3-A042-9C25-34C3557C2F64}" type="presParOf" srcId="{2C4224D0-0E4B-6040-A4C5-7264567D135B}" destId="{246AFA07-2524-EE44-9111-864C3DC93B0D}" srcOrd="0" destOrd="0" presId="urn:microsoft.com/office/officeart/2005/8/layout/hierarchy2"/>
    <dgm:cxn modelId="{DD9455C1-B037-144A-B080-987B2C864AD5}" type="presParOf" srcId="{2C4224D0-0E4B-6040-A4C5-7264567D135B}" destId="{E0CA1E89-1C62-F747-A451-78194A5DED6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2270ED-A400-AE40-87DA-E8DCD0872656}">
      <dsp:nvSpPr>
        <dsp:cNvPr id="0" name=""/>
        <dsp:cNvSpPr/>
      </dsp:nvSpPr>
      <dsp:spPr>
        <a:xfrm>
          <a:off x="3427728" y="2935962"/>
          <a:ext cx="314120" cy="2693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060" y="0"/>
              </a:lnTo>
              <a:lnTo>
                <a:pt x="157060" y="2693491"/>
              </a:lnTo>
              <a:lnTo>
                <a:pt x="314120" y="26934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3516995" y="4214914"/>
        <a:ext cx="135587" cy="135587"/>
      </dsp:txXfrm>
    </dsp:sp>
    <dsp:sp modelId="{9E37365A-4FEE-9D49-B2E9-9BAE24981BF3}">
      <dsp:nvSpPr>
        <dsp:cNvPr id="0" name=""/>
        <dsp:cNvSpPr/>
      </dsp:nvSpPr>
      <dsp:spPr>
        <a:xfrm>
          <a:off x="3427728" y="2935962"/>
          <a:ext cx="314120" cy="2094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060" y="0"/>
              </a:lnTo>
              <a:lnTo>
                <a:pt x="157060" y="2094937"/>
              </a:lnTo>
              <a:lnTo>
                <a:pt x="314120" y="2094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3531830" y="3930472"/>
        <a:ext cx="105917" cy="105917"/>
      </dsp:txXfrm>
    </dsp:sp>
    <dsp:sp modelId="{3F526D7A-97FB-4041-A5A1-5BBC99957D9D}">
      <dsp:nvSpPr>
        <dsp:cNvPr id="0" name=""/>
        <dsp:cNvSpPr/>
      </dsp:nvSpPr>
      <dsp:spPr>
        <a:xfrm>
          <a:off x="3427728" y="2935962"/>
          <a:ext cx="314120" cy="14963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060" y="0"/>
              </a:lnTo>
              <a:lnTo>
                <a:pt x="157060" y="1496383"/>
              </a:lnTo>
              <a:lnTo>
                <a:pt x="314120" y="14963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546564" y="3645929"/>
        <a:ext cx="76449" cy="76449"/>
      </dsp:txXfrm>
    </dsp:sp>
    <dsp:sp modelId="{3CE1F0B5-A33B-994D-B998-A8BC2C3E8893}">
      <dsp:nvSpPr>
        <dsp:cNvPr id="0" name=""/>
        <dsp:cNvSpPr/>
      </dsp:nvSpPr>
      <dsp:spPr>
        <a:xfrm>
          <a:off x="3427728" y="2935962"/>
          <a:ext cx="314120" cy="897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060" y="0"/>
              </a:lnTo>
              <a:lnTo>
                <a:pt x="157060" y="897830"/>
              </a:lnTo>
              <a:lnTo>
                <a:pt x="314120" y="8978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561009" y="3361097"/>
        <a:ext cx="47559" cy="47559"/>
      </dsp:txXfrm>
    </dsp:sp>
    <dsp:sp modelId="{74981634-E653-AA45-98CD-19777307E9C1}">
      <dsp:nvSpPr>
        <dsp:cNvPr id="0" name=""/>
        <dsp:cNvSpPr/>
      </dsp:nvSpPr>
      <dsp:spPr>
        <a:xfrm>
          <a:off x="3427728" y="2935962"/>
          <a:ext cx="314120" cy="299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060" y="0"/>
              </a:lnTo>
              <a:lnTo>
                <a:pt x="157060" y="299276"/>
              </a:lnTo>
              <a:lnTo>
                <a:pt x="314120" y="2992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573942" y="3074754"/>
        <a:ext cx="21693" cy="21693"/>
      </dsp:txXfrm>
    </dsp:sp>
    <dsp:sp modelId="{82EA8ED0-BF5E-BA4C-BCA2-AE9520410BC8}">
      <dsp:nvSpPr>
        <dsp:cNvPr id="0" name=""/>
        <dsp:cNvSpPr/>
      </dsp:nvSpPr>
      <dsp:spPr>
        <a:xfrm>
          <a:off x="5312454" y="2636685"/>
          <a:ext cx="314120" cy="299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060" y="0"/>
              </a:lnTo>
              <a:lnTo>
                <a:pt x="157060" y="299276"/>
              </a:lnTo>
              <a:lnTo>
                <a:pt x="314120" y="2992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458668" y="2775477"/>
        <a:ext cx="21693" cy="21693"/>
      </dsp:txXfrm>
    </dsp:sp>
    <dsp:sp modelId="{C0FC4BDA-6F6F-C946-AA20-B5A1EDC490BA}">
      <dsp:nvSpPr>
        <dsp:cNvPr id="0" name=""/>
        <dsp:cNvSpPr/>
      </dsp:nvSpPr>
      <dsp:spPr>
        <a:xfrm>
          <a:off x="5312454" y="2337408"/>
          <a:ext cx="314120" cy="299276"/>
        </a:xfrm>
        <a:custGeom>
          <a:avLst/>
          <a:gdLst/>
          <a:ahLst/>
          <a:cxnLst/>
          <a:rect l="0" t="0" r="0" b="0"/>
          <a:pathLst>
            <a:path>
              <a:moveTo>
                <a:pt x="0" y="299276"/>
              </a:moveTo>
              <a:lnTo>
                <a:pt x="157060" y="299276"/>
              </a:lnTo>
              <a:lnTo>
                <a:pt x="157060" y="0"/>
              </a:lnTo>
              <a:lnTo>
                <a:pt x="314120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458668" y="2476200"/>
        <a:ext cx="21693" cy="21693"/>
      </dsp:txXfrm>
    </dsp:sp>
    <dsp:sp modelId="{AB1B4E1D-2C03-6F49-9E3B-0C9AE2031802}">
      <dsp:nvSpPr>
        <dsp:cNvPr id="0" name=""/>
        <dsp:cNvSpPr/>
      </dsp:nvSpPr>
      <dsp:spPr>
        <a:xfrm>
          <a:off x="3427728" y="2636685"/>
          <a:ext cx="314120" cy="299276"/>
        </a:xfrm>
        <a:custGeom>
          <a:avLst/>
          <a:gdLst/>
          <a:ahLst/>
          <a:cxnLst/>
          <a:rect l="0" t="0" r="0" b="0"/>
          <a:pathLst>
            <a:path>
              <a:moveTo>
                <a:pt x="0" y="299276"/>
              </a:moveTo>
              <a:lnTo>
                <a:pt x="157060" y="299276"/>
              </a:lnTo>
              <a:lnTo>
                <a:pt x="157060" y="0"/>
              </a:lnTo>
              <a:lnTo>
                <a:pt x="314120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573942" y="2775477"/>
        <a:ext cx="21693" cy="21693"/>
      </dsp:txXfrm>
    </dsp:sp>
    <dsp:sp modelId="{626028A8-025F-4144-86A8-FEA5E49C3DAB}">
      <dsp:nvSpPr>
        <dsp:cNvPr id="0" name=""/>
        <dsp:cNvSpPr/>
      </dsp:nvSpPr>
      <dsp:spPr>
        <a:xfrm>
          <a:off x="5312454" y="1439578"/>
          <a:ext cx="314120" cy="299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060" y="0"/>
              </a:lnTo>
              <a:lnTo>
                <a:pt x="157060" y="299276"/>
              </a:lnTo>
              <a:lnTo>
                <a:pt x="314120" y="2992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458668" y="1578370"/>
        <a:ext cx="21693" cy="21693"/>
      </dsp:txXfrm>
    </dsp:sp>
    <dsp:sp modelId="{DDCC6116-464E-2543-9ADE-9D3F3CFFD527}">
      <dsp:nvSpPr>
        <dsp:cNvPr id="0" name=""/>
        <dsp:cNvSpPr/>
      </dsp:nvSpPr>
      <dsp:spPr>
        <a:xfrm>
          <a:off x="5312454" y="1140301"/>
          <a:ext cx="314120" cy="299276"/>
        </a:xfrm>
        <a:custGeom>
          <a:avLst/>
          <a:gdLst/>
          <a:ahLst/>
          <a:cxnLst/>
          <a:rect l="0" t="0" r="0" b="0"/>
          <a:pathLst>
            <a:path>
              <a:moveTo>
                <a:pt x="0" y="299276"/>
              </a:moveTo>
              <a:lnTo>
                <a:pt x="157060" y="299276"/>
              </a:lnTo>
              <a:lnTo>
                <a:pt x="157060" y="0"/>
              </a:lnTo>
              <a:lnTo>
                <a:pt x="314120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458668" y="1279093"/>
        <a:ext cx="21693" cy="21693"/>
      </dsp:txXfrm>
    </dsp:sp>
    <dsp:sp modelId="{78677765-901F-704E-9242-13024703F453}">
      <dsp:nvSpPr>
        <dsp:cNvPr id="0" name=""/>
        <dsp:cNvSpPr/>
      </dsp:nvSpPr>
      <dsp:spPr>
        <a:xfrm>
          <a:off x="3427728" y="1439578"/>
          <a:ext cx="314120" cy="1496383"/>
        </a:xfrm>
        <a:custGeom>
          <a:avLst/>
          <a:gdLst/>
          <a:ahLst/>
          <a:cxnLst/>
          <a:rect l="0" t="0" r="0" b="0"/>
          <a:pathLst>
            <a:path>
              <a:moveTo>
                <a:pt x="0" y="1496383"/>
              </a:moveTo>
              <a:lnTo>
                <a:pt x="157060" y="1496383"/>
              </a:lnTo>
              <a:lnTo>
                <a:pt x="157060" y="0"/>
              </a:lnTo>
              <a:lnTo>
                <a:pt x="314120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546564" y="2149545"/>
        <a:ext cx="76449" cy="76449"/>
      </dsp:txXfrm>
    </dsp:sp>
    <dsp:sp modelId="{3828B204-F5A9-6F4D-AE27-7ECAFF581E6B}">
      <dsp:nvSpPr>
        <dsp:cNvPr id="0" name=""/>
        <dsp:cNvSpPr/>
      </dsp:nvSpPr>
      <dsp:spPr>
        <a:xfrm>
          <a:off x="3427728" y="841024"/>
          <a:ext cx="314120" cy="2094937"/>
        </a:xfrm>
        <a:custGeom>
          <a:avLst/>
          <a:gdLst/>
          <a:ahLst/>
          <a:cxnLst/>
          <a:rect l="0" t="0" r="0" b="0"/>
          <a:pathLst>
            <a:path>
              <a:moveTo>
                <a:pt x="0" y="2094937"/>
              </a:moveTo>
              <a:lnTo>
                <a:pt x="157060" y="2094937"/>
              </a:lnTo>
              <a:lnTo>
                <a:pt x="157060" y="0"/>
              </a:lnTo>
              <a:lnTo>
                <a:pt x="314120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3531830" y="1835534"/>
        <a:ext cx="105917" cy="105917"/>
      </dsp:txXfrm>
    </dsp:sp>
    <dsp:sp modelId="{63488A4B-D99F-FA48-826C-2EAD1E71FFE1}">
      <dsp:nvSpPr>
        <dsp:cNvPr id="0" name=""/>
        <dsp:cNvSpPr/>
      </dsp:nvSpPr>
      <dsp:spPr>
        <a:xfrm>
          <a:off x="3427728" y="242471"/>
          <a:ext cx="314120" cy="2693491"/>
        </a:xfrm>
        <a:custGeom>
          <a:avLst/>
          <a:gdLst/>
          <a:ahLst/>
          <a:cxnLst/>
          <a:rect l="0" t="0" r="0" b="0"/>
          <a:pathLst>
            <a:path>
              <a:moveTo>
                <a:pt x="0" y="2693491"/>
              </a:moveTo>
              <a:lnTo>
                <a:pt x="157060" y="2693491"/>
              </a:lnTo>
              <a:lnTo>
                <a:pt x="157060" y="0"/>
              </a:lnTo>
              <a:lnTo>
                <a:pt x="314120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3516995" y="1521423"/>
        <a:ext cx="135587" cy="135587"/>
      </dsp:txXfrm>
    </dsp:sp>
    <dsp:sp modelId="{5C21CC44-CEA6-2F4E-92AB-2EC996BE2060}">
      <dsp:nvSpPr>
        <dsp:cNvPr id="0" name=""/>
        <dsp:cNvSpPr/>
      </dsp:nvSpPr>
      <dsp:spPr>
        <a:xfrm>
          <a:off x="1543003" y="2636685"/>
          <a:ext cx="314120" cy="299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060" y="0"/>
              </a:lnTo>
              <a:lnTo>
                <a:pt x="157060" y="299276"/>
              </a:lnTo>
              <a:lnTo>
                <a:pt x="314120" y="2992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689216" y="2775477"/>
        <a:ext cx="21693" cy="21693"/>
      </dsp:txXfrm>
    </dsp:sp>
    <dsp:sp modelId="{87BD7997-4874-764A-B4BB-EC710331A1DA}">
      <dsp:nvSpPr>
        <dsp:cNvPr id="0" name=""/>
        <dsp:cNvSpPr/>
      </dsp:nvSpPr>
      <dsp:spPr>
        <a:xfrm>
          <a:off x="1543003" y="2337408"/>
          <a:ext cx="314120" cy="299276"/>
        </a:xfrm>
        <a:custGeom>
          <a:avLst/>
          <a:gdLst/>
          <a:ahLst/>
          <a:cxnLst/>
          <a:rect l="0" t="0" r="0" b="0"/>
          <a:pathLst>
            <a:path>
              <a:moveTo>
                <a:pt x="0" y="299276"/>
              </a:moveTo>
              <a:lnTo>
                <a:pt x="157060" y="299276"/>
              </a:lnTo>
              <a:lnTo>
                <a:pt x="157060" y="0"/>
              </a:lnTo>
              <a:lnTo>
                <a:pt x="31412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689216" y="2476200"/>
        <a:ext cx="21693" cy="21693"/>
      </dsp:txXfrm>
    </dsp:sp>
    <dsp:sp modelId="{0F5D2931-CC11-D543-BF85-B9A93EB1826B}">
      <dsp:nvSpPr>
        <dsp:cNvPr id="0" name=""/>
        <dsp:cNvSpPr/>
      </dsp:nvSpPr>
      <dsp:spPr>
        <a:xfrm rot="16200000">
          <a:off x="43468" y="2397264"/>
          <a:ext cx="2520225" cy="4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任务说明会</a:t>
          </a:r>
        </a:p>
      </dsp:txBody>
      <dsp:txXfrm>
        <a:off x="43468" y="2397264"/>
        <a:ext cx="2520225" cy="478842"/>
      </dsp:txXfrm>
    </dsp:sp>
    <dsp:sp modelId="{1A8D9073-48DA-224F-B596-E364E41490E5}">
      <dsp:nvSpPr>
        <dsp:cNvPr id="0" name=""/>
        <dsp:cNvSpPr/>
      </dsp:nvSpPr>
      <dsp:spPr>
        <a:xfrm>
          <a:off x="1857124" y="2097987"/>
          <a:ext cx="1570604" cy="4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叙实性和叙实性推理简介</a:t>
          </a:r>
        </a:p>
      </dsp:txBody>
      <dsp:txXfrm>
        <a:off x="1857124" y="2097987"/>
        <a:ext cx="1570604" cy="478842"/>
      </dsp:txXfrm>
    </dsp:sp>
    <dsp:sp modelId="{71458E3D-CA14-6240-AAD9-4DCF28F5199C}">
      <dsp:nvSpPr>
        <dsp:cNvPr id="0" name=""/>
        <dsp:cNvSpPr/>
      </dsp:nvSpPr>
      <dsp:spPr>
        <a:xfrm>
          <a:off x="1857124" y="2696541"/>
          <a:ext cx="1570604" cy="4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FIE2025</a:t>
          </a:r>
          <a:r>
            <a:rPr lang="zh-CN" altLang="en-US" sz="1400" kern="1200" dirty="0"/>
            <a:t>任务介绍</a:t>
          </a:r>
        </a:p>
      </dsp:txBody>
      <dsp:txXfrm>
        <a:off x="1857124" y="2696541"/>
        <a:ext cx="1570604" cy="478842"/>
      </dsp:txXfrm>
    </dsp:sp>
    <dsp:sp modelId="{1C0BC215-FEBB-9B4B-AA12-CF792F965F54}">
      <dsp:nvSpPr>
        <dsp:cNvPr id="0" name=""/>
        <dsp:cNvSpPr/>
      </dsp:nvSpPr>
      <dsp:spPr>
        <a:xfrm>
          <a:off x="3741849" y="3049"/>
          <a:ext cx="1570604" cy="4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报名情况</a:t>
          </a:r>
        </a:p>
      </dsp:txBody>
      <dsp:txXfrm>
        <a:off x="3741849" y="3049"/>
        <a:ext cx="1570604" cy="478842"/>
      </dsp:txXfrm>
    </dsp:sp>
    <dsp:sp modelId="{E78D30DB-6F15-5A4C-B465-9787F8805D7A}">
      <dsp:nvSpPr>
        <dsp:cNvPr id="0" name=""/>
        <dsp:cNvSpPr/>
      </dsp:nvSpPr>
      <dsp:spPr>
        <a:xfrm>
          <a:off x="3741849" y="601603"/>
          <a:ext cx="1570604" cy="4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团队介绍</a:t>
          </a:r>
        </a:p>
      </dsp:txBody>
      <dsp:txXfrm>
        <a:off x="3741849" y="601603"/>
        <a:ext cx="1570604" cy="478842"/>
      </dsp:txXfrm>
    </dsp:sp>
    <dsp:sp modelId="{E29DF304-90AF-9941-986A-5E89AA078886}">
      <dsp:nvSpPr>
        <dsp:cNvPr id="0" name=""/>
        <dsp:cNvSpPr/>
      </dsp:nvSpPr>
      <dsp:spPr>
        <a:xfrm>
          <a:off x="3741849" y="1200157"/>
          <a:ext cx="1570604" cy="4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数据集情况</a:t>
          </a:r>
        </a:p>
      </dsp:txBody>
      <dsp:txXfrm>
        <a:off x="3741849" y="1200157"/>
        <a:ext cx="1570604" cy="478842"/>
      </dsp:txXfrm>
    </dsp:sp>
    <dsp:sp modelId="{C7CB005A-16D6-4C45-84F4-D479998F06EE}">
      <dsp:nvSpPr>
        <dsp:cNvPr id="0" name=""/>
        <dsp:cNvSpPr/>
      </dsp:nvSpPr>
      <dsp:spPr>
        <a:xfrm>
          <a:off x="5626575" y="900880"/>
          <a:ext cx="1570604" cy="4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数据集规模</a:t>
          </a:r>
        </a:p>
      </dsp:txBody>
      <dsp:txXfrm>
        <a:off x="5626575" y="900880"/>
        <a:ext cx="1570604" cy="478842"/>
      </dsp:txXfrm>
    </dsp:sp>
    <dsp:sp modelId="{1A904006-8572-4843-988F-8122C7FB2661}">
      <dsp:nvSpPr>
        <dsp:cNvPr id="0" name=""/>
        <dsp:cNvSpPr/>
      </dsp:nvSpPr>
      <dsp:spPr>
        <a:xfrm>
          <a:off x="5626575" y="1499433"/>
          <a:ext cx="1570604" cy="4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数据样例</a:t>
          </a:r>
        </a:p>
      </dsp:txBody>
      <dsp:txXfrm>
        <a:off x="5626575" y="1499433"/>
        <a:ext cx="1570604" cy="478842"/>
      </dsp:txXfrm>
    </dsp:sp>
    <dsp:sp modelId="{6E3B3B07-1D80-BD40-B8DF-8490A3A279AC}">
      <dsp:nvSpPr>
        <dsp:cNvPr id="0" name=""/>
        <dsp:cNvSpPr/>
      </dsp:nvSpPr>
      <dsp:spPr>
        <a:xfrm>
          <a:off x="3741849" y="2397264"/>
          <a:ext cx="1570604" cy="4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评测过程</a:t>
          </a:r>
        </a:p>
      </dsp:txBody>
      <dsp:txXfrm>
        <a:off x="3741849" y="2397264"/>
        <a:ext cx="1570604" cy="478842"/>
      </dsp:txXfrm>
    </dsp:sp>
    <dsp:sp modelId="{5B12F402-2759-4D41-AA2E-95BF86667A42}">
      <dsp:nvSpPr>
        <dsp:cNvPr id="0" name=""/>
        <dsp:cNvSpPr/>
      </dsp:nvSpPr>
      <dsp:spPr>
        <a:xfrm>
          <a:off x="5626575" y="2097987"/>
          <a:ext cx="1570604" cy="4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任务内容</a:t>
          </a:r>
        </a:p>
      </dsp:txBody>
      <dsp:txXfrm>
        <a:off x="5626575" y="2097987"/>
        <a:ext cx="1570604" cy="478842"/>
      </dsp:txXfrm>
    </dsp:sp>
    <dsp:sp modelId="{0D46CCCC-13AD-DB4D-A83D-DAF458B6E96E}">
      <dsp:nvSpPr>
        <dsp:cNvPr id="0" name=""/>
        <dsp:cNvSpPr/>
      </dsp:nvSpPr>
      <dsp:spPr>
        <a:xfrm>
          <a:off x="5626575" y="2696541"/>
          <a:ext cx="1570604" cy="4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文件提交要求</a:t>
          </a:r>
        </a:p>
      </dsp:txBody>
      <dsp:txXfrm>
        <a:off x="5626575" y="2696541"/>
        <a:ext cx="1570604" cy="478842"/>
      </dsp:txXfrm>
    </dsp:sp>
    <dsp:sp modelId="{ABC4826C-D913-FA4A-818A-D903206EDA0D}">
      <dsp:nvSpPr>
        <dsp:cNvPr id="0" name=""/>
        <dsp:cNvSpPr/>
      </dsp:nvSpPr>
      <dsp:spPr>
        <a:xfrm>
          <a:off x="3741849" y="2995817"/>
          <a:ext cx="1570604" cy="4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评价标准</a:t>
          </a:r>
        </a:p>
      </dsp:txBody>
      <dsp:txXfrm>
        <a:off x="3741849" y="2995817"/>
        <a:ext cx="1570604" cy="478842"/>
      </dsp:txXfrm>
    </dsp:sp>
    <dsp:sp modelId="{1850AB72-88E0-0A4B-B03D-68FD59E9221D}">
      <dsp:nvSpPr>
        <dsp:cNvPr id="0" name=""/>
        <dsp:cNvSpPr/>
      </dsp:nvSpPr>
      <dsp:spPr>
        <a:xfrm>
          <a:off x="3741849" y="3594371"/>
          <a:ext cx="1570604" cy="4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奖项设置</a:t>
          </a:r>
        </a:p>
      </dsp:txBody>
      <dsp:txXfrm>
        <a:off x="3741849" y="3594371"/>
        <a:ext cx="1570604" cy="478842"/>
      </dsp:txXfrm>
    </dsp:sp>
    <dsp:sp modelId="{1E0567D7-DF7E-8041-BE8B-ABD071FAAA9C}">
      <dsp:nvSpPr>
        <dsp:cNvPr id="0" name=""/>
        <dsp:cNvSpPr/>
      </dsp:nvSpPr>
      <dsp:spPr>
        <a:xfrm>
          <a:off x="3741849" y="4192925"/>
          <a:ext cx="1570604" cy="4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时间安排</a:t>
          </a:r>
        </a:p>
      </dsp:txBody>
      <dsp:txXfrm>
        <a:off x="3741849" y="4192925"/>
        <a:ext cx="1570604" cy="478842"/>
      </dsp:txXfrm>
    </dsp:sp>
    <dsp:sp modelId="{4B080093-F13E-BD49-9382-F7ACD48CD0CC}">
      <dsp:nvSpPr>
        <dsp:cNvPr id="0" name=""/>
        <dsp:cNvSpPr/>
      </dsp:nvSpPr>
      <dsp:spPr>
        <a:xfrm>
          <a:off x="3741849" y="4791478"/>
          <a:ext cx="1570604" cy="4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预计问题</a:t>
          </a:r>
        </a:p>
      </dsp:txBody>
      <dsp:txXfrm>
        <a:off x="3741849" y="4791478"/>
        <a:ext cx="1570604" cy="478842"/>
      </dsp:txXfrm>
    </dsp:sp>
    <dsp:sp modelId="{0F9B6D6F-83E8-8F49-923F-CEDAED8CDF1E}">
      <dsp:nvSpPr>
        <dsp:cNvPr id="0" name=""/>
        <dsp:cNvSpPr/>
      </dsp:nvSpPr>
      <dsp:spPr>
        <a:xfrm>
          <a:off x="3741849" y="5390032"/>
          <a:ext cx="1570604" cy="4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Q</a:t>
          </a:r>
          <a:r>
            <a:rPr lang="zh-CN" altLang="en-US" sz="1400" kern="1200" dirty="0"/>
            <a:t> </a:t>
          </a:r>
          <a:r>
            <a:rPr lang="en-US" altLang="zh-CN" sz="1400" kern="1200" dirty="0"/>
            <a:t>&amp;</a:t>
          </a:r>
          <a:r>
            <a:rPr lang="zh-CN" altLang="en-US" sz="1400" kern="1200" dirty="0"/>
            <a:t> </a:t>
          </a:r>
          <a:r>
            <a:rPr lang="en-US" altLang="zh-CN" sz="1400" kern="1200" dirty="0"/>
            <a:t>A</a:t>
          </a:r>
          <a:endParaRPr lang="zh-CN" altLang="en-US" sz="1400" kern="1200" dirty="0"/>
        </a:p>
      </dsp:txBody>
      <dsp:txXfrm>
        <a:off x="3741849" y="5390032"/>
        <a:ext cx="1570604" cy="4788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502C8-211C-7148-B88D-B9456A71809E}">
      <dsp:nvSpPr>
        <dsp:cNvPr id="0" name=""/>
        <dsp:cNvSpPr/>
      </dsp:nvSpPr>
      <dsp:spPr>
        <a:xfrm>
          <a:off x="1506089" y="1885961"/>
          <a:ext cx="1190994" cy="595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accent4"/>
              </a:solidFill>
            </a:rPr>
            <a:t>自然语言处理</a:t>
          </a:r>
          <a:br>
            <a:rPr lang="en-US" altLang="zh-CN" sz="1200" kern="1200" dirty="0">
              <a:solidFill>
                <a:schemeClr val="accent4"/>
              </a:solidFill>
            </a:rPr>
          </a:br>
          <a:r>
            <a:rPr lang="en-US" altLang="zh-CN" sz="1200" kern="1200" dirty="0">
              <a:solidFill>
                <a:schemeClr val="accent4"/>
              </a:solidFill>
            </a:rPr>
            <a:t>NLP</a:t>
          </a:r>
          <a:endParaRPr lang="zh-CN" altLang="en-US" sz="1200" kern="1200" dirty="0">
            <a:solidFill>
              <a:schemeClr val="accent4"/>
            </a:solidFill>
          </a:endParaRPr>
        </a:p>
      </dsp:txBody>
      <dsp:txXfrm>
        <a:off x="1523531" y="1903403"/>
        <a:ext cx="1156110" cy="560613"/>
      </dsp:txXfrm>
    </dsp:sp>
    <dsp:sp modelId="{28503C4F-E52A-EF42-A85F-434259CBF54C}">
      <dsp:nvSpPr>
        <dsp:cNvPr id="0" name=""/>
        <dsp:cNvSpPr/>
      </dsp:nvSpPr>
      <dsp:spPr>
        <a:xfrm rot="17945813">
          <a:off x="2445451" y="1742381"/>
          <a:ext cx="97966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79661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910790" y="1731205"/>
        <a:ext cx="48983" cy="48983"/>
      </dsp:txXfrm>
    </dsp:sp>
    <dsp:sp modelId="{6C3B178B-5F18-454A-B77B-87B60D659282}">
      <dsp:nvSpPr>
        <dsp:cNvPr id="0" name=""/>
        <dsp:cNvSpPr/>
      </dsp:nvSpPr>
      <dsp:spPr>
        <a:xfrm>
          <a:off x="3173481" y="1029934"/>
          <a:ext cx="1190994" cy="595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accent4"/>
              </a:solidFill>
            </a:rPr>
            <a:t>自然语言理解</a:t>
          </a:r>
          <a:br>
            <a:rPr lang="en-US" altLang="zh-CN" sz="1200" kern="1200" dirty="0">
              <a:solidFill>
                <a:schemeClr val="accent4"/>
              </a:solidFill>
            </a:rPr>
          </a:br>
          <a:r>
            <a:rPr lang="en-US" altLang="zh-CN" sz="1200" kern="1200" dirty="0">
              <a:solidFill>
                <a:schemeClr val="accent4"/>
              </a:solidFill>
            </a:rPr>
            <a:t>NLU</a:t>
          </a:r>
        </a:p>
      </dsp:txBody>
      <dsp:txXfrm>
        <a:off x="3190923" y="1047376"/>
        <a:ext cx="1156110" cy="560613"/>
      </dsp:txXfrm>
    </dsp:sp>
    <dsp:sp modelId="{FC66EFC1-23D5-1545-AF93-77CBD479A526}">
      <dsp:nvSpPr>
        <dsp:cNvPr id="0" name=""/>
        <dsp:cNvSpPr/>
      </dsp:nvSpPr>
      <dsp:spPr>
        <a:xfrm rot="19457599">
          <a:off x="4309331" y="1143162"/>
          <a:ext cx="58668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86685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588006" y="1141810"/>
        <a:ext cx="29334" cy="29334"/>
      </dsp:txXfrm>
    </dsp:sp>
    <dsp:sp modelId="{D4909625-74E7-094F-BADB-CBFF5982BACB}">
      <dsp:nvSpPr>
        <dsp:cNvPr id="0" name=""/>
        <dsp:cNvSpPr/>
      </dsp:nvSpPr>
      <dsp:spPr>
        <a:xfrm>
          <a:off x="4840872" y="687523"/>
          <a:ext cx="1190994" cy="595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文本分类</a:t>
          </a:r>
          <a:endParaRPr lang="en-US" altLang="zh-CN" sz="1200" kern="1200" dirty="0"/>
        </a:p>
      </dsp:txBody>
      <dsp:txXfrm>
        <a:off x="4858314" y="704965"/>
        <a:ext cx="1156110" cy="560613"/>
      </dsp:txXfrm>
    </dsp:sp>
    <dsp:sp modelId="{83988DA4-CD3E-4447-8E0A-3F8CC7CB1556}">
      <dsp:nvSpPr>
        <dsp:cNvPr id="0" name=""/>
        <dsp:cNvSpPr/>
      </dsp:nvSpPr>
      <dsp:spPr>
        <a:xfrm rot="2142401">
          <a:off x="4309331" y="1485573"/>
          <a:ext cx="58668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86685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588006" y="1484221"/>
        <a:ext cx="29334" cy="29334"/>
      </dsp:txXfrm>
    </dsp:sp>
    <dsp:sp modelId="{DA76052B-7419-9F4E-A384-02C5F4007B3A}">
      <dsp:nvSpPr>
        <dsp:cNvPr id="0" name=""/>
        <dsp:cNvSpPr/>
      </dsp:nvSpPr>
      <dsp:spPr>
        <a:xfrm>
          <a:off x="4840872" y="1372345"/>
          <a:ext cx="1190994" cy="595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accent4"/>
              </a:solidFill>
            </a:rPr>
            <a:t>自然语言推理</a:t>
          </a:r>
          <a:br>
            <a:rPr lang="en-US" altLang="zh-CN" sz="1200" kern="1200" dirty="0">
              <a:solidFill>
                <a:schemeClr val="accent4"/>
              </a:solidFill>
            </a:rPr>
          </a:br>
          <a:r>
            <a:rPr lang="en-US" altLang="zh-CN" sz="1200" kern="1200" dirty="0">
              <a:solidFill>
                <a:schemeClr val="accent4"/>
              </a:solidFill>
            </a:rPr>
            <a:t>NLI</a:t>
          </a:r>
          <a:endParaRPr lang="zh-CN" altLang="en-US" sz="1200" kern="1200" dirty="0">
            <a:solidFill>
              <a:schemeClr val="accent4"/>
            </a:solidFill>
          </a:endParaRPr>
        </a:p>
      </dsp:txBody>
      <dsp:txXfrm>
        <a:off x="4858314" y="1389787"/>
        <a:ext cx="1156110" cy="560613"/>
      </dsp:txXfrm>
    </dsp:sp>
    <dsp:sp modelId="{A8DCE454-C9D3-2C4B-90E2-C15C87F57FBC}">
      <dsp:nvSpPr>
        <dsp:cNvPr id="0" name=""/>
        <dsp:cNvSpPr/>
      </dsp:nvSpPr>
      <dsp:spPr>
        <a:xfrm rot="17350740">
          <a:off x="5545000" y="971957"/>
          <a:ext cx="145013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450130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233812" y="949019"/>
        <a:ext cx="72506" cy="72506"/>
      </dsp:txXfrm>
    </dsp:sp>
    <dsp:sp modelId="{DFF0C555-E2ED-CF48-B55D-91EC7C39B986}">
      <dsp:nvSpPr>
        <dsp:cNvPr id="0" name=""/>
        <dsp:cNvSpPr/>
      </dsp:nvSpPr>
      <dsp:spPr>
        <a:xfrm>
          <a:off x="6508264" y="2702"/>
          <a:ext cx="1190994" cy="595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指代消解</a:t>
          </a:r>
          <a:br>
            <a:rPr lang="en-US" altLang="zh-CN" sz="1200" kern="1200" dirty="0"/>
          </a:br>
          <a:r>
            <a:rPr lang="en-US" altLang="zh-CN" sz="1200" kern="1200" dirty="0"/>
            <a:t>reference</a:t>
          </a:r>
          <a:r>
            <a:rPr lang="zh-CN" altLang="en-US" sz="1200" kern="1200" dirty="0"/>
            <a:t> </a:t>
          </a:r>
          <a:r>
            <a:rPr lang="en-US" altLang="zh-CN" sz="1200" kern="1200" dirty="0"/>
            <a:t>resolution</a:t>
          </a:r>
          <a:endParaRPr lang="zh-CN" altLang="en-US" sz="1200" kern="1200" dirty="0"/>
        </a:p>
      </dsp:txBody>
      <dsp:txXfrm>
        <a:off x="6525706" y="20144"/>
        <a:ext cx="1156110" cy="560613"/>
      </dsp:txXfrm>
    </dsp:sp>
    <dsp:sp modelId="{819335BC-D609-934F-9D36-04A787B7FEE7}">
      <dsp:nvSpPr>
        <dsp:cNvPr id="0" name=""/>
        <dsp:cNvSpPr/>
      </dsp:nvSpPr>
      <dsp:spPr>
        <a:xfrm rot="18289469">
          <a:off x="5852952" y="1314367"/>
          <a:ext cx="83422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834227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249210" y="1306827"/>
        <a:ext cx="41711" cy="41711"/>
      </dsp:txXfrm>
    </dsp:sp>
    <dsp:sp modelId="{5B15F373-666D-FF48-8085-A6D47A98C4B6}">
      <dsp:nvSpPr>
        <dsp:cNvPr id="0" name=""/>
        <dsp:cNvSpPr/>
      </dsp:nvSpPr>
      <dsp:spPr>
        <a:xfrm>
          <a:off x="6508264" y="687523"/>
          <a:ext cx="1190994" cy="595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问答</a:t>
          </a:r>
          <a:r>
            <a:rPr lang="en-US" altLang="zh-CN" sz="1200" kern="1200" dirty="0"/>
            <a:t> Q&amp;A</a:t>
          </a:r>
          <a:endParaRPr lang="zh-CN" altLang="en-US" sz="1200" kern="1200" dirty="0"/>
        </a:p>
      </dsp:txBody>
      <dsp:txXfrm>
        <a:off x="6525706" y="704965"/>
        <a:ext cx="1156110" cy="560613"/>
      </dsp:txXfrm>
    </dsp:sp>
    <dsp:sp modelId="{6697A91D-B59A-EF46-8832-E5045D9DB68E}">
      <dsp:nvSpPr>
        <dsp:cNvPr id="0" name=""/>
        <dsp:cNvSpPr/>
      </dsp:nvSpPr>
      <dsp:spPr>
        <a:xfrm>
          <a:off x="6031867" y="1656778"/>
          <a:ext cx="47639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476397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258155" y="1658184"/>
        <a:ext cx="23819" cy="23819"/>
      </dsp:txXfrm>
    </dsp:sp>
    <dsp:sp modelId="{AE113F2E-6ED9-EE41-B00C-459F654397B9}">
      <dsp:nvSpPr>
        <dsp:cNvPr id="0" name=""/>
        <dsp:cNvSpPr/>
      </dsp:nvSpPr>
      <dsp:spPr>
        <a:xfrm>
          <a:off x="6508264" y="1372345"/>
          <a:ext cx="1190994" cy="595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accent4"/>
              </a:solidFill>
            </a:rPr>
            <a:t>文本蕴含</a:t>
          </a:r>
          <a:br>
            <a:rPr lang="en-US" altLang="zh-CN" sz="1200" kern="1200" dirty="0">
              <a:solidFill>
                <a:schemeClr val="accent4"/>
              </a:solidFill>
            </a:rPr>
          </a:br>
          <a:r>
            <a:rPr lang="en-US" altLang="zh-CN" sz="1200" kern="1200" dirty="0">
              <a:solidFill>
                <a:schemeClr val="accent4"/>
              </a:solidFill>
            </a:rPr>
            <a:t>textual entailment</a:t>
          </a:r>
          <a:endParaRPr lang="zh-CN" altLang="en-US" sz="1200" kern="1200" dirty="0">
            <a:solidFill>
              <a:schemeClr val="accent4"/>
            </a:solidFill>
          </a:endParaRPr>
        </a:p>
      </dsp:txBody>
      <dsp:txXfrm>
        <a:off x="6525706" y="1389787"/>
        <a:ext cx="1156110" cy="560613"/>
      </dsp:txXfrm>
    </dsp:sp>
    <dsp:sp modelId="{BB67BBC4-43F2-394A-B67A-0F934F117E59}">
      <dsp:nvSpPr>
        <dsp:cNvPr id="0" name=""/>
        <dsp:cNvSpPr/>
      </dsp:nvSpPr>
      <dsp:spPr>
        <a:xfrm rot="19457599">
          <a:off x="7644114" y="1485573"/>
          <a:ext cx="58668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86685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922790" y="1484221"/>
        <a:ext cx="29334" cy="29334"/>
      </dsp:txXfrm>
    </dsp:sp>
    <dsp:sp modelId="{8569D41E-1CC2-A34B-8B08-01B3A4168F22}">
      <dsp:nvSpPr>
        <dsp:cNvPr id="0" name=""/>
        <dsp:cNvSpPr/>
      </dsp:nvSpPr>
      <dsp:spPr>
        <a:xfrm>
          <a:off x="8175656" y="1029934"/>
          <a:ext cx="1190994" cy="595497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叙实性推理</a:t>
          </a:r>
          <a:br>
            <a:rPr lang="en-US" altLang="zh-CN" sz="1200" kern="1200" dirty="0"/>
          </a:br>
          <a:r>
            <a:rPr lang="en-US" altLang="zh-CN" sz="1200" kern="1200" dirty="0"/>
            <a:t>factivity inference</a:t>
          </a:r>
          <a:endParaRPr lang="zh-CN" altLang="en-US" sz="1200" kern="1200" dirty="0"/>
        </a:p>
      </dsp:txBody>
      <dsp:txXfrm>
        <a:off x="8193098" y="1047376"/>
        <a:ext cx="1156110" cy="560613"/>
      </dsp:txXfrm>
    </dsp:sp>
    <dsp:sp modelId="{1BFAEBFF-FA06-F743-B127-46DD6068CB72}">
      <dsp:nvSpPr>
        <dsp:cNvPr id="0" name=""/>
        <dsp:cNvSpPr/>
      </dsp:nvSpPr>
      <dsp:spPr>
        <a:xfrm rot="2142401">
          <a:off x="7644114" y="1827984"/>
          <a:ext cx="58668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86685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922790" y="1826632"/>
        <a:ext cx="29334" cy="29334"/>
      </dsp:txXfrm>
    </dsp:sp>
    <dsp:sp modelId="{B8FBD5BE-2DF5-1B4F-9470-C79005FD2853}">
      <dsp:nvSpPr>
        <dsp:cNvPr id="0" name=""/>
        <dsp:cNvSpPr/>
      </dsp:nvSpPr>
      <dsp:spPr>
        <a:xfrm>
          <a:off x="8175656" y="1714756"/>
          <a:ext cx="1190994" cy="595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事实性推理</a:t>
          </a:r>
          <a:br>
            <a:rPr lang="en-US" altLang="zh-CN" sz="1200" kern="1200" dirty="0"/>
          </a:br>
          <a:r>
            <a:rPr lang="en-US" altLang="zh-CN" sz="1200" kern="1200" dirty="0"/>
            <a:t>facticity inference</a:t>
          </a:r>
          <a:endParaRPr lang="zh-CN" altLang="en-US" sz="1200" kern="1200" dirty="0"/>
        </a:p>
      </dsp:txBody>
      <dsp:txXfrm>
        <a:off x="8193098" y="1732198"/>
        <a:ext cx="1156110" cy="560613"/>
      </dsp:txXfrm>
    </dsp:sp>
    <dsp:sp modelId="{E11E4E46-595A-8B4D-8599-3C390F271886}">
      <dsp:nvSpPr>
        <dsp:cNvPr id="0" name=""/>
        <dsp:cNvSpPr/>
      </dsp:nvSpPr>
      <dsp:spPr>
        <a:xfrm rot="3310531">
          <a:off x="5852952" y="1999189"/>
          <a:ext cx="83422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834227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249210" y="1991649"/>
        <a:ext cx="41711" cy="41711"/>
      </dsp:txXfrm>
    </dsp:sp>
    <dsp:sp modelId="{3AD59F5F-43D5-294E-9F0D-C6E3579D389C}">
      <dsp:nvSpPr>
        <dsp:cNvPr id="0" name=""/>
        <dsp:cNvSpPr/>
      </dsp:nvSpPr>
      <dsp:spPr>
        <a:xfrm>
          <a:off x="6508264" y="2057167"/>
          <a:ext cx="1190994" cy="595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可信推断</a:t>
          </a:r>
          <a:br>
            <a:rPr lang="en-US" altLang="zh-CN" sz="1200" kern="1200" dirty="0"/>
          </a:br>
          <a:r>
            <a:rPr lang="en-US" altLang="zh-CN" sz="1200" kern="1200" dirty="0"/>
            <a:t>plausible inference</a:t>
          </a:r>
          <a:endParaRPr lang="zh-CN" altLang="en-US" sz="1200" kern="1200" dirty="0"/>
        </a:p>
      </dsp:txBody>
      <dsp:txXfrm>
        <a:off x="6525706" y="2074609"/>
        <a:ext cx="1156110" cy="560613"/>
      </dsp:txXfrm>
    </dsp:sp>
    <dsp:sp modelId="{9DD77E25-E53E-1047-ABAA-9E01A3005672}">
      <dsp:nvSpPr>
        <dsp:cNvPr id="0" name=""/>
        <dsp:cNvSpPr/>
      </dsp:nvSpPr>
      <dsp:spPr>
        <a:xfrm rot="4249260">
          <a:off x="5545000" y="2341600"/>
          <a:ext cx="145013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450130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233812" y="2318662"/>
        <a:ext cx="72506" cy="72506"/>
      </dsp:txXfrm>
    </dsp:sp>
    <dsp:sp modelId="{97567937-653D-0744-A914-4C5203F6E162}">
      <dsp:nvSpPr>
        <dsp:cNvPr id="0" name=""/>
        <dsp:cNvSpPr/>
      </dsp:nvSpPr>
      <dsp:spPr>
        <a:xfrm>
          <a:off x="6508264" y="2741988"/>
          <a:ext cx="1190994" cy="595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直觉心理学</a:t>
          </a:r>
          <a:br>
            <a:rPr lang="en-US" altLang="zh-CN" sz="1200" kern="1200" dirty="0"/>
          </a:br>
          <a:r>
            <a:rPr lang="en-US" altLang="zh-CN" sz="1200" kern="1200" dirty="0"/>
            <a:t>intuitive psychology</a:t>
          </a:r>
          <a:endParaRPr lang="zh-CN" altLang="en-US" sz="1200" kern="1200" dirty="0"/>
        </a:p>
      </dsp:txBody>
      <dsp:txXfrm>
        <a:off x="6525706" y="2759430"/>
        <a:ext cx="1156110" cy="560613"/>
      </dsp:txXfrm>
    </dsp:sp>
    <dsp:sp modelId="{084B4495-E91D-3B43-BEBA-B956EE8675BA}">
      <dsp:nvSpPr>
        <dsp:cNvPr id="0" name=""/>
        <dsp:cNvSpPr/>
      </dsp:nvSpPr>
      <dsp:spPr>
        <a:xfrm rot="3654187">
          <a:off x="2445451" y="2598408"/>
          <a:ext cx="97966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79661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910790" y="2587232"/>
        <a:ext cx="48983" cy="48983"/>
      </dsp:txXfrm>
    </dsp:sp>
    <dsp:sp modelId="{F671F2C1-D785-7342-8883-B0C603CEC3BA}">
      <dsp:nvSpPr>
        <dsp:cNvPr id="0" name=""/>
        <dsp:cNvSpPr/>
      </dsp:nvSpPr>
      <dsp:spPr>
        <a:xfrm>
          <a:off x="3173481" y="2741988"/>
          <a:ext cx="1190994" cy="595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自然语言生成</a:t>
          </a:r>
          <a:br>
            <a:rPr lang="en-US" altLang="zh-CN" sz="1200" kern="1200" dirty="0"/>
          </a:br>
          <a:r>
            <a:rPr lang="en-US" altLang="zh-CN" sz="1200" kern="1200" dirty="0"/>
            <a:t>NLG</a:t>
          </a:r>
        </a:p>
      </dsp:txBody>
      <dsp:txXfrm>
        <a:off x="3190923" y="2759430"/>
        <a:ext cx="1156110" cy="560613"/>
      </dsp:txXfrm>
    </dsp:sp>
    <dsp:sp modelId="{B601BF98-9C36-3E41-B2A0-0E40AD54F723}">
      <dsp:nvSpPr>
        <dsp:cNvPr id="0" name=""/>
        <dsp:cNvSpPr/>
      </dsp:nvSpPr>
      <dsp:spPr>
        <a:xfrm rot="18289469">
          <a:off x="4185560" y="2684011"/>
          <a:ext cx="83422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834227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581818" y="2676470"/>
        <a:ext cx="41711" cy="41711"/>
      </dsp:txXfrm>
    </dsp:sp>
    <dsp:sp modelId="{EF001840-D606-D343-A016-4E7032FA6CAF}">
      <dsp:nvSpPr>
        <dsp:cNvPr id="0" name=""/>
        <dsp:cNvSpPr/>
      </dsp:nvSpPr>
      <dsp:spPr>
        <a:xfrm>
          <a:off x="4840872" y="2057167"/>
          <a:ext cx="1190994" cy="595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填空</a:t>
          </a:r>
        </a:p>
      </dsp:txBody>
      <dsp:txXfrm>
        <a:off x="4858314" y="2074609"/>
        <a:ext cx="1156110" cy="560613"/>
      </dsp:txXfrm>
    </dsp:sp>
    <dsp:sp modelId="{60AC65CC-0DB9-5C46-A42E-9CBCA2CF3073}">
      <dsp:nvSpPr>
        <dsp:cNvPr id="0" name=""/>
        <dsp:cNvSpPr/>
      </dsp:nvSpPr>
      <dsp:spPr>
        <a:xfrm>
          <a:off x="4364475" y="3026422"/>
          <a:ext cx="47639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476397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590764" y="3027827"/>
        <a:ext cx="23819" cy="23819"/>
      </dsp:txXfrm>
    </dsp:sp>
    <dsp:sp modelId="{BB184E22-920F-C349-8BF6-AFBAE3DC3128}">
      <dsp:nvSpPr>
        <dsp:cNvPr id="0" name=""/>
        <dsp:cNvSpPr/>
      </dsp:nvSpPr>
      <dsp:spPr>
        <a:xfrm>
          <a:off x="4840872" y="2741988"/>
          <a:ext cx="1190994" cy="595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续写</a:t>
          </a:r>
        </a:p>
      </dsp:txBody>
      <dsp:txXfrm>
        <a:off x="4858314" y="2759430"/>
        <a:ext cx="1156110" cy="560613"/>
      </dsp:txXfrm>
    </dsp:sp>
    <dsp:sp modelId="{D48B6B2C-DC3F-624F-876A-FDBBC2254770}">
      <dsp:nvSpPr>
        <dsp:cNvPr id="0" name=""/>
        <dsp:cNvSpPr/>
      </dsp:nvSpPr>
      <dsp:spPr>
        <a:xfrm rot="3310531">
          <a:off x="4185560" y="3368832"/>
          <a:ext cx="83422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834227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581818" y="3361292"/>
        <a:ext cx="41711" cy="41711"/>
      </dsp:txXfrm>
    </dsp:sp>
    <dsp:sp modelId="{246AFA07-2524-EE44-9111-864C3DC93B0D}">
      <dsp:nvSpPr>
        <dsp:cNvPr id="0" name=""/>
        <dsp:cNvSpPr/>
      </dsp:nvSpPr>
      <dsp:spPr>
        <a:xfrm>
          <a:off x="4840872" y="3426810"/>
          <a:ext cx="1190994" cy="595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...</a:t>
          </a:r>
          <a:endParaRPr lang="zh-CN" altLang="en-US" sz="1200" kern="1200" dirty="0"/>
        </a:p>
      </dsp:txBody>
      <dsp:txXfrm>
        <a:off x="4858314" y="3444252"/>
        <a:ext cx="1156110" cy="560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0E212-D8B8-482B-8429-032E8C2C0053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8AEC3-D2B2-49A0-88C7-97BA58EC14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904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8AEC3-D2B2-49A0-88C7-97BA58EC148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328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865E1-F7F3-E4FC-6496-AE0C3730E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073DD5-01C8-3660-0345-7AE6783B4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C36C36-0BCA-C484-997A-05CEE9854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80825-A4B1-4BAF-9F8F-667482FF9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8AEC3-D2B2-49A0-88C7-97BA58EC148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18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133CF-AA18-3DF9-1614-05E984E0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DD8FEC-276C-3AE5-110A-AE99F7195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6A8B8-6DCE-54FF-EE88-77AA94017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16391-9FDE-8A20-A887-4EA4CA333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8AEC3-D2B2-49A0-88C7-97BA58EC148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218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E0AD5-8487-4FE7-9A77-1042AB023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7D209C-C16F-C3DC-569C-D1D00AE48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63540D-DD9E-673E-9701-CC02BCFB8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437E1-AFDC-51D7-9DD8-2DF83E281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8AEC3-D2B2-49A0-88C7-97BA58EC148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662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FD6A5-5543-82D3-A440-3DAEF689F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B0B57-BA1D-7316-9770-AFCBDC59A8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0F5B9-0730-D15F-1655-6B1142419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B5188-E794-75C5-3817-E5A049C0F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8AEC3-D2B2-49A0-88C7-97BA58EC148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8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A5116-F126-200F-6901-3ED4E4F56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106530-7213-B6AF-090C-20B5668810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D10286-35B5-35C9-C13C-04917D473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96590-2FA9-9C57-2412-98BAF657A9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8AEC3-D2B2-49A0-88C7-97BA58EC148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691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A0DDB-464D-0F9E-CDFE-E6A76DD54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A704AD-37C8-436C-718C-06C0A4675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664705-CFA0-4ABF-FBB5-BB53F24C0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0793F-C52D-C4C7-A5E3-957952B5D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8AEC3-D2B2-49A0-88C7-97BA58EC148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814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84049-1C35-AE8D-E3BC-CD9A53153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9DD65B-F535-BADF-7779-AF5D012B4E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DB8EDD-0692-477B-A965-45A84AD84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B93AD-B8A6-5F49-5630-51B854C23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8AEC3-D2B2-49A0-88C7-97BA58EC148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389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07B69-9F7C-2DF3-B164-12975858C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11E17E-15F1-61A6-AA7C-CC30A8F407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EAE3F7-3611-21DA-2498-FF3BC57BA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683A2-A95E-6072-25E8-A065F9526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8AEC3-D2B2-49A0-88C7-97BA58EC148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272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84F21-CE6C-367B-E45B-731F29D13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BEDD2-7282-ACD0-4431-ED57DFBE4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29C911-AE47-A94B-1F34-17C232C48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CD516-730B-8B5D-32EB-9CCE506E06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8AEC3-D2B2-49A0-88C7-97BA58EC148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843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E7E41-65B9-6766-C847-0BC6BDCF3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B79671-D20A-5552-A47E-9734CB7A7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87530C-86C3-A5E7-A6CD-CA61E1842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59301-E46A-F821-DAE6-3FECA10F6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8AEC3-D2B2-49A0-88C7-97BA58EC148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69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8AEC3-D2B2-49A0-88C7-97BA58EC148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392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69123-461B-AF85-3036-ADEED701D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1092-630E-44C9-ECA6-B6E5EA37A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E096A5-D4A5-044F-03A6-B975F7140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C3B21-DBE0-FA7B-6E91-0652558AAC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8AEC3-D2B2-49A0-88C7-97BA58EC148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234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EEA5A-1C1E-AF3E-FE25-26D715A75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28F611-BBEB-16B2-9E74-B9E81256F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910428-3045-D4C4-22E4-68E57E39E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20B75-0ADF-E2C9-E537-6485BEBCA8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8AEC3-D2B2-49A0-88C7-97BA58EC148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186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7BB1A-055D-22C5-9BF3-16D1342EC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F034A3-1913-E2F9-E9D3-077B94C30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DFF2E-6B6A-36D5-40C5-5160396A8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56FF0-6BBC-4F4D-CA93-3DE779140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8AEC3-D2B2-49A0-88C7-97BA58EC148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786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130A4-08FA-20AA-66A7-10DBCAF2B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D334B1-B58D-141C-69C0-D91A456CC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7E5ADA-D491-51B3-0654-E2494D9EE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9DD75-E6AB-9464-9B02-23372C9C9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8AEC3-D2B2-49A0-88C7-97BA58EC148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528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4CC0F-2FB5-D0B7-D1F9-2E7B9D9B2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0CF7DB-1F99-1D1A-6416-B194E1E41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7F086F-A2B1-E4D5-5FE8-8977CD255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FEA93-C35E-7E25-8740-B7AFBBFEA7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8AEC3-D2B2-49A0-88C7-97BA58EC148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96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B666B-3BE0-1453-58A7-CCE5A0534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890652-D5D7-6C74-B892-B63FB403E9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3F61B2-60DC-4C0F-B2FE-2EC87FCD4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425B9-66A5-E0BD-93E8-AB04F5C7B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8AEC3-D2B2-49A0-88C7-97BA58EC148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878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740E-462E-60B8-160D-95E1EB725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E0B788-3257-267C-EEBD-3E3BC2A95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7D07C-87C1-6A91-892E-111525367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AE837-82B6-29CA-2D2B-9924F3323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8AEC3-D2B2-49A0-88C7-97BA58EC148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689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12037-8F2D-034B-8227-9F4021F5A113}" type="datetime1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4D83E-561F-4FD9-ABBE-CB54B32BB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473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151E-0438-4142-9241-0F739D9A2134}" type="datetime1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4D83E-561F-4FD9-ABBE-CB54B32BB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888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B1311-DA5B-0B4C-B57A-544F0CF3AA8F}" type="datetime1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4D83E-561F-4FD9-ABBE-CB54B32BB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45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3D02A-AEEA-364D-A0A1-90921155132C}" type="datetime1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4D83E-561F-4FD9-ABBE-CB54B32BB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4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5C8F2-A46D-1D46-8848-16FBEEB65FA6}" type="datetime1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4D83E-561F-4FD9-ABBE-CB54B32BB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31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7BE8-E297-1A48-B5D6-A2358541A7AE}" type="datetime1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4D83E-561F-4FD9-ABBE-CB54B32BB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768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F62F-F07C-B84F-8B46-F5260339E357}" type="datetime1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4D83E-561F-4FD9-ABBE-CB54B32BB95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19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9DF22-6432-3D4E-92BB-B4FF9481604B}" type="datetime1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4D83E-561F-4FD9-ABBE-CB54B32BB95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56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8B394-B907-8740-924B-917A5654AA5E}" type="datetime1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4D83E-561F-4FD9-ABBE-CB54B32BB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689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6081-44A2-FC4D-825E-2194986C95A0}" type="datetime1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4D83E-561F-4FD9-ABBE-CB54B32BB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670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1CB08-C049-914D-B9ED-18E099F4EF76}" type="datetime1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4D83E-561F-4FD9-ABBE-CB54B32BB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487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153CCA1-D55C-E34A-A942-B1263BD2FAAE}" type="datetime1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4D83E-561F-4FD9-ABBE-CB54B32BB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373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M-FAH-Yuan/FIE2025/tree/mai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M-FAH-Yuan/FIE2025/tree/main/Agreement%20%26%20Licens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.pn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93B161AC-2CD9-40AD-A670-875D40FCC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6404" y="4943772"/>
            <a:ext cx="9144000" cy="902103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2025.04.27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B9BBBC3-C2A9-46FA-9CE5-7F092589A44A}"/>
              </a:ext>
            </a:extLst>
          </p:cNvPr>
          <p:cNvSpPr/>
          <p:nvPr/>
        </p:nvSpPr>
        <p:spPr>
          <a:xfrm>
            <a:off x="0" y="6496493"/>
            <a:ext cx="12192000" cy="361507"/>
          </a:xfrm>
          <a:prstGeom prst="rect">
            <a:avLst/>
          </a:prstGeom>
          <a:solidFill>
            <a:srgbClr val="00285F"/>
          </a:solidFill>
          <a:ln>
            <a:solidFill>
              <a:srgbClr val="002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9F6CEE6-FBB4-4F5A-858F-8E5A472889CD}"/>
              </a:ext>
            </a:extLst>
          </p:cNvPr>
          <p:cNvCxnSpPr>
            <a:cxnSpLocks/>
          </p:cNvCxnSpPr>
          <p:nvPr/>
        </p:nvCxnSpPr>
        <p:spPr>
          <a:xfrm>
            <a:off x="1265274" y="4763026"/>
            <a:ext cx="96862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AA4F16C-6690-B521-F543-96D534D03F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48"/>
          <a:stretch/>
        </p:blipFill>
        <p:spPr>
          <a:xfrm>
            <a:off x="581245" y="489786"/>
            <a:ext cx="6351970" cy="687632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CD2E86A6-5C0E-D29D-C9EC-6EB7470CF71D}"/>
              </a:ext>
            </a:extLst>
          </p:cNvPr>
          <p:cNvSpPr txBox="1">
            <a:spLocks/>
          </p:cNvSpPr>
          <p:nvPr/>
        </p:nvSpPr>
        <p:spPr>
          <a:xfrm>
            <a:off x="467427" y="2542326"/>
            <a:ext cx="11281954" cy="20761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CCL25-Eval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任务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第一届中文叙实性推理评测（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FIE2025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任务说明会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80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2A705-C213-6E8E-F822-3A11C8EBE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69C4E-C861-C570-504F-F623B7A0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-38622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FIE2025</a:t>
            </a:r>
            <a:r>
              <a:rPr lang="zh-CN" altLang="en-US" sz="2800" dirty="0"/>
              <a:t>任务介绍</a:t>
            </a:r>
            <a:r>
              <a:rPr lang="en-US" altLang="zh-CN" sz="2800" dirty="0"/>
              <a:t>——</a:t>
            </a:r>
            <a:r>
              <a:rPr lang="zh-CN" altLang="en-US" sz="2800" dirty="0"/>
              <a:t>数据集情况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4A19618-5C6D-220A-3613-5ACFAE6DE3AA}"/>
              </a:ext>
            </a:extLst>
          </p:cNvPr>
          <p:cNvCxnSpPr>
            <a:cxnSpLocks/>
          </p:cNvCxnSpPr>
          <p:nvPr/>
        </p:nvCxnSpPr>
        <p:spPr>
          <a:xfrm>
            <a:off x="474133" y="1005762"/>
            <a:ext cx="112437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7FB57A3B-BE1C-6F49-641E-A58DCDF84B75}"/>
              </a:ext>
            </a:extLst>
          </p:cNvPr>
          <p:cNvSpPr/>
          <p:nvPr/>
        </p:nvSpPr>
        <p:spPr>
          <a:xfrm>
            <a:off x="0" y="6496493"/>
            <a:ext cx="12192000" cy="361507"/>
          </a:xfrm>
          <a:prstGeom prst="rect">
            <a:avLst/>
          </a:prstGeom>
          <a:solidFill>
            <a:srgbClr val="00285F"/>
          </a:solidFill>
          <a:ln>
            <a:solidFill>
              <a:srgbClr val="002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0D7A62-200F-C2AC-C656-E78CA7B6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286940"/>
            <a:ext cx="10515600" cy="503520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数据样例</a:t>
            </a: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chemeClr val="accent5"/>
                </a:solidFill>
                <a:latin typeface="Times New Roman" panose="02020603050405020304" pitchFamily="18" charset="0"/>
              </a:rPr>
              <a:t>以人造语料集数据</a:t>
            </a:r>
            <a:r>
              <a:rPr lang="en-US" altLang="zh-CN" sz="2000" dirty="0">
                <a:solidFill>
                  <a:schemeClr val="accent5"/>
                </a:solidFill>
                <a:latin typeface="Times New Roman" panose="02020603050405020304" pitchFamily="18" charset="0"/>
              </a:rPr>
              <a:t>“Art_0272”</a:t>
            </a:r>
            <a:r>
              <a:rPr lang="zh-CN" altLang="en-US" sz="2000" dirty="0">
                <a:solidFill>
                  <a:schemeClr val="accent5"/>
                </a:solidFill>
                <a:latin typeface="Times New Roman" panose="02020603050405020304" pitchFamily="18" charset="0"/>
              </a:rPr>
              <a:t>为例</a:t>
            </a:r>
            <a:endParaRPr lang="en-US" altLang="zh-CN" sz="2400" dirty="0">
              <a:solidFill>
                <a:schemeClr val="accent5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latin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340EC0-C48C-2D5A-2B92-E2D881547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48"/>
          <a:stretch/>
        </p:blipFill>
        <p:spPr>
          <a:xfrm>
            <a:off x="8043440" y="128417"/>
            <a:ext cx="4250400" cy="46012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BFFEC4-3FC5-6A69-DABA-5D97E5E55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4667" y="6492875"/>
            <a:ext cx="2743200" cy="365125"/>
          </a:xfrm>
        </p:spPr>
        <p:txBody>
          <a:bodyPr/>
          <a:lstStyle/>
          <a:p>
            <a:fld id="{D2E4D83E-561F-4FD9-ABBE-CB54B32BB95A}" type="slidenum">
              <a:rPr lang="zh-CN" altLang="en-US" sz="1600" smtClean="0">
                <a:solidFill>
                  <a:schemeClr val="bg1"/>
                </a:solidFill>
              </a:rPr>
              <a:t>10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5A6BEB2-B18B-98B4-8C8B-A5A18170A46C}"/>
              </a:ext>
            </a:extLst>
          </p:cNvPr>
          <p:cNvGrpSpPr/>
          <p:nvPr/>
        </p:nvGrpSpPr>
        <p:grpSpPr>
          <a:xfrm>
            <a:off x="147483" y="2106651"/>
            <a:ext cx="7894942" cy="3727001"/>
            <a:chOff x="1079725" y="2071096"/>
            <a:chExt cx="7894942" cy="3727001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506FA13-F91D-EADE-5BD7-59BDC6311000}"/>
                </a:ext>
              </a:extLst>
            </p:cNvPr>
            <p:cNvGrpSpPr/>
            <p:nvPr/>
          </p:nvGrpSpPr>
          <p:grpSpPr>
            <a:xfrm>
              <a:off x="1079725" y="2071096"/>
              <a:ext cx="7894942" cy="3727001"/>
              <a:chOff x="341995" y="1941040"/>
              <a:chExt cx="7894942" cy="372700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B3ADD2A5-99B0-AFE5-7E10-BD5B9C5F3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7159" y="1941040"/>
                <a:ext cx="4959778" cy="3727001"/>
              </a:xfrm>
              <a:prstGeom prst="rect">
                <a:avLst/>
              </a:prstGeom>
            </p:spPr>
          </p:pic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75807EE0-141B-FFE9-371B-45E7392982C6}"/>
                  </a:ext>
                </a:extLst>
              </p:cNvPr>
              <p:cNvGrpSpPr/>
              <p:nvPr/>
            </p:nvGrpSpPr>
            <p:grpSpPr>
              <a:xfrm>
                <a:off x="1129795" y="1994505"/>
                <a:ext cx="3214484" cy="2609366"/>
                <a:chOff x="1129795" y="1974841"/>
                <a:chExt cx="3214484" cy="2609366"/>
              </a:xfrm>
            </p:grpSpPr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63652A1D-DBFB-B56A-DF6D-333BA3962333}"/>
                    </a:ext>
                  </a:extLst>
                </p:cNvPr>
                <p:cNvSpPr txBox="1"/>
                <p:nvPr/>
              </p:nvSpPr>
              <p:spPr>
                <a:xfrm>
                  <a:off x="1390744" y="1974841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数据编号</a:t>
                  </a:r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731B6553-5195-0DCE-AB87-E8AD98EE1578}"/>
                    </a:ext>
                  </a:extLst>
                </p:cNvPr>
                <p:cNvSpPr txBox="1"/>
                <p:nvPr/>
              </p:nvSpPr>
              <p:spPr>
                <a:xfrm>
                  <a:off x="1575785" y="2666251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谓词</a:t>
                  </a: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E9F82BB4-63F3-F412-E7B5-1D4C72FCD5B9}"/>
                    </a:ext>
                  </a:extLst>
                </p:cNvPr>
                <p:cNvSpPr txBox="1"/>
                <p:nvPr/>
              </p:nvSpPr>
              <p:spPr>
                <a:xfrm>
                  <a:off x="1167653" y="3079296"/>
                  <a:ext cx="18838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背景句</a:t>
                  </a:r>
                  <a:r>
                    <a:rPr kumimoji="1" lang="en-US" altLang="zh-CN" dirty="0"/>
                    <a:t>/</a:t>
                  </a:r>
                  <a:r>
                    <a:rPr kumimoji="1" lang="zh-CN" altLang="en-US" dirty="0"/>
                    <a:t>主蕴含句</a:t>
                  </a:r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DC60ABA7-FF4B-4B73-EC68-2A22EBBFA9BC}"/>
                    </a:ext>
                  </a:extLst>
                </p:cNvPr>
                <p:cNvSpPr txBox="1"/>
                <p:nvPr/>
              </p:nvSpPr>
              <p:spPr>
                <a:xfrm>
                  <a:off x="1185509" y="3548228"/>
                  <a:ext cx="18838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结论句</a:t>
                  </a:r>
                  <a:r>
                    <a:rPr kumimoji="1" lang="en-US" altLang="zh-CN" dirty="0"/>
                    <a:t>/</a:t>
                  </a:r>
                  <a:r>
                    <a:rPr kumimoji="1" lang="zh-CN" altLang="en-US" dirty="0"/>
                    <a:t>被蕴含句</a:t>
                  </a: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0670429-272B-4FC9-CBD9-5F8DF5A91B70}"/>
                    </a:ext>
                  </a:extLst>
                </p:cNvPr>
                <p:cNvSpPr txBox="1"/>
                <p:nvPr/>
              </p:nvSpPr>
              <p:spPr>
                <a:xfrm>
                  <a:off x="1129795" y="4214875"/>
                  <a:ext cx="1569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模型回答选项</a:t>
                  </a:r>
                </a:p>
              </p:txBody>
            </p:sp>
            <p:sp>
              <p:nvSpPr>
                <p:cNvPr id="15" name="左箭头 14">
                  <a:extLst>
                    <a:ext uri="{FF2B5EF4-FFF2-40B4-BE49-F238E27FC236}">
                      <a16:creationId xmlns:a16="http://schemas.microsoft.com/office/drawing/2014/main" id="{8BA950F2-5498-B782-83A5-468479F2EAC6}"/>
                    </a:ext>
                  </a:extLst>
                </p:cNvPr>
                <p:cNvSpPr/>
                <p:nvPr/>
              </p:nvSpPr>
              <p:spPr>
                <a:xfrm rot="467712">
                  <a:off x="2502144" y="2192206"/>
                  <a:ext cx="1735116" cy="175090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" name="左箭头 15">
                  <a:extLst>
                    <a:ext uri="{FF2B5EF4-FFF2-40B4-BE49-F238E27FC236}">
                      <a16:creationId xmlns:a16="http://schemas.microsoft.com/office/drawing/2014/main" id="{D075E9A1-7B4F-D30D-617E-244358B80387}"/>
                    </a:ext>
                  </a:extLst>
                </p:cNvPr>
                <p:cNvSpPr/>
                <p:nvPr/>
              </p:nvSpPr>
              <p:spPr>
                <a:xfrm rot="251770">
                  <a:off x="2246192" y="2827556"/>
                  <a:ext cx="2021596" cy="153936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7" name="左箭头 16">
                  <a:extLst>
                    <a:ext uri="{FF2B5EF4-FFF2-40B4-BE49-F238E27FC236}">
                      <a16:creationId xmlns:a16="http://schemas.microsoft.com/office/drawing/2014/main" id="{373EC879-EEAA-40D8-F668-F3891206EE08}"/>
                    </a:ext>
                  </a:extLst>
                </p:cNvPr>
                <p:cNvSpPr/>
                <p:nvPr/>
              </p:nvSpPr>
              <p:spPr>
                <a:xfrm>
                  <a:off x="2944814" y="3154869"/>
                  <a:ext cx="1399465" cy="168276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8" name="左箭头 17">
                  <a:extLst>
                    <a:ext uri="{FF2B5EF4-FFF2-40B4-BE49-F238E27FC236}">
                      <a16:creationId xmlns:a16="http://schemas.microsoft.com/office/drawing/2014/main" id="{348715A1-DFBC-BA79-2750-5548CA52C624}"/>
                    </a:ext>
                  </a:extLst>
                </p:cNvPr>
                <p:cNvSpPr/>
                <p:nvPr/>
              </p:nvSpPr>
              <p:spPr>
                <a:xfrm rot="21145043">
                  <a:off x="2986993" y="3562372"/>
                  <a:ext cx="1334161" cy="168276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9" name="左箭头 18">
                  <a:extLst>
                    <a:ext uri="{FF2B5EF4-FFF2-40B4-BE49-F238E27FC236}">
                      <a16:creationId xmlns:a16="http://schemas.microsoft.com/office/drawing/2014/main" id="{384AAD00-7C39-CAC8-2595-99D3873309CC}"/>
                    </a:ext>
                  </a:extLst>
                </p:cNvPr>
                <p:cNvSpPr/>
                <p:nvPr/>
              </p:nvSpPr>
              <p:spPr>
                <a:xfrm rot="20305523">
                  <a:off x="2652117" y="4057499"/>
                  <a:ext cx="1654350" cy="120723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056BFF2-F3EF-2624-D2DE-1EF6D801BF99}"/>
                  </a:ext>
                </a:extLst>
              </p:cNvPr>
              <p:cNvSpPr txBox="1"/>
              <p:nvPr/>
            </p:nvSpPr>
            <p:spPr>
              <a:xfrm>
                <a:off x="341995" y="2359780"/>
                <a:ext cx="2031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FF0000"/>
                    </a:solidFill>
                  </a:rPr>
                  <a:t>谓词的叙实性类型</a:t>
                </a:r>
              </a:p>
            </p:txBody>
          </p:sp>
          <p:sp>
            <p:nvSpPr>
              <p:cNvPr id="22" name="左箭头 21">
                <a:extLst>
                  <a:ext uri="{FF2B5EF4-FFF2-40B4-BE49-F238E27FC236}">
                    <a16:creationId xmlns:a16="http://schemas.microsoft.com/office/drawing/2014/main" id="{640EF9CB-0234-5C01-9F53-504C21830BF8}"/>
                  </a:ext>
                </a:extLst>
              </p:cNvPr>
              <p:cNvSpPr/>
              <p:nvPr/>
            </p:nvSpPr>
            <p:spPr>
              <a:xfrm rot="251770">
                <a:off x="2291213" y="2557307"/>
                <a:ext cx="2021596" cy="153936"/>
              </a:xfrm>
              <a:prstGeom prst="lef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C6A5BE73-00D3-1FC4-5043-6B0F7A2C7ED1}"/>
                </a:ext>
              </a:extLst>
            </p:cNvPr>
            <p:cNvCxnSpPr>
              <a:cxnSpLocks/>
            </p:cNvCxnSpPr>
            <p:nvPr/>
          </p:nvCxnSpPr>
          <p:spPr>
            <a:xfrm>
              <a:off x="5171320" y="3491986"/>
              <a:ext cx="7280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0BCAE4B-F1EA-7185-4965-58426982A8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2518" y="3796230"/>
              <a:ext cx="141873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FFA8ABA-0361-D71A-6B3F-4E350BDCE397}"/>
              </a:ext>
            </a:extLst>
          </p:cNvPr>
          <p:cNvSpPr txBox="1"/>
          <p:nvPr/>
        </p:nvSpPr>
        <p:spPr>
          <a:xfrm>
            <a:off x="8042235" y="2160116"/>
            <a:ext cx="39457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真值情况包括三种：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若根据</a:t>
            </a:r>
            <a:r>
              <a:rPr kumimoji="1" lang="en-US" altLang="zh-CN" dirty="0"/>
              <a:t>"text"</a:t>
            </a:r>
            <a:r>
              <a:rPr kumimoji="1" lang="zh-CN" altLang="en-US" dirty="0"/>
              <a:t>判定</a:t>
            </a:r>
            <a:r>
              <a:rPr kumimoji="1" lang="en-US" altLang="zh-CN" dirty="0"/>
              <a:t>"hypothesis"</a:t>
            </a:r>
            <a:r>
              <a:rPr kumimoji="1" lang="zh-CN" altLang="en-US" dirty="0"/>
              <a:t>为真，意味着根据背景句推出结论句的真值为“真”，此时请输出“</a:t>
            </a:r>
            <a:r>
              <a:rPr kumimoji="1" lang="en-US" altLang="zh-CN" dirty="0">
                <a:solidFill>
                  <a:srgbClr val="FF0000"/>
                </a:solidFill>
              </a:rPr>
              <a:t>T</a:t>
            </a:r>
            <a:r>
              <a:rPr kumimoji="1" lang="en-US" altLang="zh-CN" dirty="0"/>
              <a:t>”</a:t>
            </a:r>
            <a:r>
              <a:rPr kumimoji="1" lang="zh-CN" altLang="en-US" dirty="0"/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若根据</a:t>
            </a:r>
            <a:r>
              <a:rPr kumimoji="1" lang="en-US" altLang="zh-CN" dirty="0"/>
              <a:t>"text"</a:t>
            </a:r>
            <a:r>
              <a:rPr kumimoji="1" lang="zh-CN" altLang="en-US" dirty="0"/>
              <a:t>判定</a:t>
            </a:r>
            <a:r>
              <a:rPr kumimoji="1" lang="en-US" altLang="zh-CN" dirty="0"/>
              <a:t>"hypothesis"</a:t>
            </a:r>
            <a:r>
              <a:rPr kumimoji="1" lang="zh-CN" altLang="en-US" dirty="0"/>
              <a:t>为假，意味着根据背景句推出结论句的真值为“假”，此时请输出“</a:t>
            </a:r>
            <a:r>
              <a:rPr kumimoji="1" lang="en-US" altLang="zh-CN" dirty="0">
                <a:solidFill>
                  <a:srgbClr val="FF0000"/>
                </a:solidFill>
              </a:rPr>
              <a:t>F</a:t>
            </a:r>
            <a:r>
              <a:rPr kumimoji="1" lang="en-US" altLang="zh-CN" dirty="0"/>
              <a:t>”</a:t>
            </a:r>
            <a:r>
              <a:rPr kumimoji="1" lang="zh-CN" altLang="en-US" dirty="0"/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若根据</a:t>
            </a:r>
            <a:r>
              <a:rPr kumimoji="1" lang="en-US" altLang="zh-CN" dirty="0"/>
              <a:t>"text"</a:t>
            </a:r>
            <a:r>
              <a:rPr kumimoji="1" lang="zh-CN" altLang="en-US" dirty="0"/>
              <a:t>不能判定</a:t>
            </a:r>
            <a:r>
              <a:rPr kumimoji="1" lang="en-US" altLang="zh-CN" dirty="0"/>
              <a:t>"hypothesis"</a:t>
            </a:r>
            <a:r>
              <a:rPr kumimoji="1" lang="zh-CN" altLang="en-US" dirty="0"/>
              <a:t>的真假，意味着根据背景句推出结论句的真值为“不能确定”，此时请输出“</a:t>
            </a:r>
            <a:r>
              <a:rPr kumimoji="1" lang="en-US" altLang="zh-CN" dirty="0">
                <a:solidFill>
                  <a:srgbClr val="FF0000"/>
                </a:solidFill>
              </a:rPr>
              <a:t>U</a:t>
            </a:r>
            <a:r>
              <a:rPr kumimoji="1" lang="en-US" altLang="zh-CN" dirty="0"/>
              <a:t>”</a:t>
            </a:r>
            <a:r>
              <a:rPr kumimoji="1" lang="zh-CN" altLang="en-US" dirty="0"/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若模型拒绝回答，请输出“</a:t>
            </a:r>
            <a:r>
              <a:rPr kumimoji="1" lang="en-US" altLang="zh-CN" dirty="0">
                <a:solidFill>
                  <a:srgbClr val="FF0000"/>
                </a:solidFill>
              </a:rPr>
              <a:t>R</a:t>
            </a:r>
            <a:r>
              <a:rPr kumimoji="1" lang="en-US" altLang="zh-CN" dirty="0"/>
              <a:t>”</a:t>
            </a:r>
            <a:r>
              <a:rPr kumimoji="1" lang="zh-CN" altLang="en-US" dirty="0"/>
              <a:t>（出现此情况建议修改</a:t>
            </a:r>
            <a:r>
              <a:rPr kumimoji="1" lang="en-US" altLang="zh-CN" dirty="0"/>
              <a:t>prompt</a:t>
            </a:r>
            <a:r>
              <a:rPr kumimoji="1" lang="zh-CN" altLang="en-US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3479965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4A120-C877-EF15-6F09-4EE63BA56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3222D-B51B-AC9E-0950-C87105B8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-38622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FIE2025</a:t>
            </a:r>
            <a:r>
              <a:rPr lang="zh-CN" altLang="en-US" sz="2800" dirty="0"/>
              <a:t>任务介绍</a:t>
            </a:r>
            <a:r>
              <a:rPr lang="en-US" altLang="zh-CN" sz="2800" dirty="0"/>
              <a:t>——</a:t>
            </a:r>
            <a:r>
              <a:rPr lang="zh-CN" altLang="en-US" sz="2800" dirty="0"/>
              <a:t>评测过程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BE7960E-FC9A-1B54-4AE1-D06E0FA91A63}"/>
              </a:ext>
            </a:extLst>
          </p:cNvPr>
          <p:cNvCxnSpPr>
            <a:cxnSpLocks/>
          </p:cNvCxnSpPr>
          <p:nvPr/>
        </p:nvCxnSpPr>
        <p:spPr>
          <a:xfrm>
            <a:off x="474133" y="1005762"/>
            <a:ext cx="112437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A467D149-1CE4-8D20-74B6-20EA591CBBED}"/>
              </a:ext>
            </a:extLst>
          </p:cNvPr>
          <p:cNvSpPr/>
          <p:nvPr/>
        </p:nvSpPr>
        <p:spPr>
          <a:xfrm>
            <a:off x="0" y="6496493"/>
            <a:ext cx="12192000" cy="361507"/>
          </a:xfrm>
          <a:prstGeom prst="rect">
            <a:avLst/>
          </a:prstGeom>
          <a:solidFill>
            <a:srgbClr val="00285F"/>
          </a:solidFill>
          <a:ln>
            <a:solidFill>
              <a:srgbClr val="002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222D6B-15B4-3FF3-3E4A-92D659587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174963"/>
            <a:ext cx="10515600" cy="503520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任务内容：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1. </a:t>
            </a:r>
            <a:r>
              <a:rPr lang="zh-CN" altLang="en-US" sz="2400" dirty="0">
                <a:latin typeface="Times New Roman" panose="02020603050405020304" pitchFamily="18" charset="0"/>
              </a:rPr>
              <a:t>自行选定若干大型语言模型（型号不限）。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2. 	</a:t>
            </a:r>
            <a:r>
              <a:rPr lang="zh-CN" altLang="en-US" sz="2400" u="sng" dirty="0">
                <a:latin typeface="Times New Roman" panose="02020603050405020304" pitchFamily="18" charset="0"/>
              </a:rPr>
              <a:t>不微调赛道</a:t>
            </a:r>
            <a:r>
              <a:rPr lang="zh-CN" altLang="en-US" sz="2400" dirty="0">
                <a:latin typeface="Times New Roman" panose="02020603050405020304" pitchFamily="18" charset="0"/>
              </a:rPr>
              <a:t>：利用测试集数据编制提示词，并以</a:t>
            </a:r>
            <a:r>
              <a:rPr lang="en-US" altLang="zh-CN" sz="2400" dirty="0">
                <a:latin typeface="Times New Roman" panose="02020603050405020304" pitchFamily="18" charset="0"/>
              </a:rPr>
              <a:t>API</a:t>
            </a:r>
            <a:r>
              <a:rPr lang="zh-CN" altLang="en-US" sz="2400" dirty="0">
                <a:latin typeface="Times New Roman" panose="02020603050405020304" pitchFamily="18" charset="0"/>
              </a:rPr>
              <a:t>访问的方式逐条发送给被试模型；</a:t>
            </a:r>
            <a:r>
              <a:rPr lang="zh-CN" altLang="en-US" sz="2400" dirty="0">
                <a:solidFill>
                  <a:schemeClr val="accent5"/>
                </a:solidFill>
                <a:latin typeface="Times New Roman" panose="02020603050405020304" pitchFamily="18" charset="0"/>
              </a:rPr>
              <a:t>（“不微调”指不修改权重等模型参数，只使用现有模型）</a:t>
            </a:r>
            <a:b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</a:rPr>
            </a:br>
            <a:r>
              <a:rPr lang="en-US" altLang="zh-CN" sz="2400" dirty="0">
                <a:latin typeface="Times New Roman" panose="02020603050405020304" pitchFamily="18" charset="0"/>
              </a:rPr>
              <a:t>	</a:t>
            </a:r>
            <a:r>
              <a:rPr lang="zh-CN" altLang="en-US" sz="2400" u="sng" dirty="0">
                <a:latin typeface="Times New Roman" panose="02020603050405020304" pitchFamily="18" charset="0"/>
              </a:rPr>
              <a:t>微调赛道</a:t>
            </a:r>
            <a:r>
              <a:rPr lang="zh-CN" altLang="en-US" sz="2400" dirty="0">
                <a:latin typeface="Times New Roman" panose="02020603050405020304" pitchFamily="18" charset="0"/>
              </a:rPr>
              <a:t>：利用样例集数据对模型进行微调，并收集微调模型对测试集数据的回答。</a:t>
            </a:r>
            <a:r>
              <a:rPr lang="zh-CN" altLang="en-US" sz="2400" dirty="0">
                <a:solidFill>
                  <a:schemeClr val="accent5"/>
                </a:solidFill>
                <a:latin typeface="Times New Roman" panose="02020603050405020304" pitchFamily="18" charset="0"/>
              </a:rPr>
              <a:t>（“微调”指修改现有模型的参数，使用自制模型）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3. </a:t>
            </a:r>
            <a:r>
              <a:rPr lang="zh-CN" altLang="en-US" sz="2400" dirty="0">
                <a:latin typeface="Times New Roman" panose="02020603050405020304" pitchFamily="18" charset="0"/>
              </a:rPr>
              <a:t>要求模型仅以</a:t>
            </a:r>
            <a:r>
              <a:rPr lang="en-US" altLang="zh-CN" sz="2400" dirty="0">
                <a:latin typeface="Times New Roman" panose="02020603050405020304" pitchFamily="18" charset="0"/>
              </a:rPr>
              <a:t>“text”</a:t>
            </a:r>
            <a:r>
              <a:rPr lang="zh-CN" altLang="en-US" sz="2400" dirty="0">
                <a:latin typeface="Times New Roman" panose="02020603050405020304" pitchFamily="18" charset="0"/>
              </a:rPr>
              <a:t>字段值为依据来判断</a:t>
            </a:r>
            <a:r>
              <a:rPr lang="en-US" altLang="zh-CN" sz="2400" dirty="0">
                <a:latin typeface="Times New Roman" panose="02020603050405020304" pitchFamily="18" charset="0"/>
              </a:rPr>
              <a:t>“hypothesis”</a:t>
            </a:r>
            <a:r>
              <a:rPr lang="zh-CN" altLang="en-US" sz="2400" dirty="0">
                <a:latin typeface="Times New Roman" panose="02020603050405020304" pitchFamily="18" charset="0"/>
              </a:rPr>
              <a:t>字段值的真值情况（真</a:t>
            </a:r>
            <a:r>
              <a:rPr lang="en-US" altLang="zh-CN" sz="2400" dirty="0">
                <a:latin typeface="Times New Roman" panose="02020603050405020304" pitchFamily="18" charset="0"/>
              </a:rPr>
              <a:t>/</a:t>
            </a:r>
            <a:r>
              <a:rPr lang="zh-CN" altLang="en-US" sz="2400" dirty="0">
                <a:latin typeface="Times New Roman" panose="02020603050405020304" pitchFamily="18" charset="0"/>
              </a:rPr>
              <a:t>假</a:t>
            </a:r>
            <a:r>
              <a:rPr lang="en-US" altLang="zh-CN" sz="2400" dirty="0">
                <a:latin typeface="Times New Roman" panose="02020603050405020304" pitchFamily="18" charset="0"/>
              </a:rPr>
              <a:t>/</a:t>
            </a:r>
            <a:r>
              <a:rPr lang="zh-CN" altLang="en-US" sz="2400" dirty="0">
                <a:latin typeface="Times New Roman" panose="02020603050405020304" pitchFamily="18" charset="0"/>
              </a:rPr>
              <a:t>不能确定），记录模型的返回结果。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4. </a:t>
            </a:r>
            <a:r>
              <a:rPr lang="zh-CN" altLang="en-US" sz="2400" dirty="0">
                <a:latin typeface="Times New Roman" panose="02020603050405020304" pitchFamily="18" charset="0"/>
              </a:rPr>
              <a:t>最终将结果整理为</a:t>
            </a:r>
            <a:r>
              <a:rPr lang="en-US" altLang="zh-CN" sz="2400" dirty="0">
                <a:latin typeface="Times New Roman" panose="02020603050405020304" pitchFamily="18" charset="0"/>
              </a:rPr>
              <a:t>JSON</a:t>
            </a:r>
            <a:r>
              <a:rPr lang="zh-CN" altLang="en-US" sz="2400" dirty="0">
                <a:latin typeface="Times New Roman" panose="02020603050405020304" pitchFamily="18" charset="0"/>
              </a:rPr>
              <a:t>格式的数据文件。（可使用代码来统一提取结果，但不能人工修改）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382212-8F35-CB75-8AC7-637E1D979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48"/>
          <a:stretch/>
        </p:blipFill>
        <p:spPr>
          <a:xfrm>
            <a:off x="8043440" y="128417"/>
            <a:ext cx="4250400" cy="46012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99EE70-43AB-5438-DC89-B803C909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4667" y="6492875"/>
            <a:ext cx="2743200" cy="365125"/>
          </a:xfrm>
        </p:spPr>
        <p:txBody>
          <a:bodyPr/>
          <a:lstStyle/>
          <a:p>
            <a:fld id="{D2E4D83E-561F-4FD9-ABBE-CB54B32BB95A}" type="slidenum">
              <a:rPr lang="zh-CN" altLang="en-US" sz="1600" smtClean="0">
                <a:solidFill>
                  <a:schemeClr val="bg1"/>
                </a:solidFill>
              </a:rPr>
              <a:t>11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37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348C2-F7FF-3493-AC94-45864DE6B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7CCD3-5653-2B4A-0BEC-4B155AB2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-38622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FIE2025</a:t>
            </a:r>
            <a:r>
              <a:rPr lang="zh-CN" altLang="en-US" sz="2800" dirty="0"/>
              <a:t>任务介绍</a:t>
            </a:r>
            <a:r>
              <a:rPr lang="en-US" altLang="zh-CN" sz="2800" dirty="0"/>
              <a:t>——</a:t>
            </a:r>
            <a:r>
              <a:rPr lang="zh-CN" altLang="en-US" sz="2800" dirty="0"/>
              <a:t>评测过程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84C8610-3540-DF3F-4A27-602DF5D18CC8}"/>
              </a:ext>
            </a:extLst>
          </p:cNvPr>
          <p:cNvCxnSpPr>
            <a:cxnSpLocks/>
          </p:cNvCxnSpPr>
          <p:nvPr/>
        </p:nvCxnSpPr>
        <p:spPr>
          <a:xfrm>
            <a:off x="474133" y="1005762"/>
            <a:ext cx="112437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86815437-BC52-DFDE-AA95-253A96F950CA}"/>
              </a:ext>
            </a:extLst>
          </p:cNvPr>
          <p:cNvSpPr/>
          <p:nvPr/>
        </p:nvSpPr>
        <p:spPr>
          <a:xfrm>
            <a:off x="0" y="6496493"/>
            <a:ext cx="12192000" cy="361507"/>
          </a:xfrm>
          <a:prstGeom prst="rect">
            <a:avLst/>
          </a:prstGeom>
          <a:solidFill>
            <a:srgbClr val="00285F"/>
          </a:solidFill>
          <a:ln>
            <a:solidFill>
              <a:srgbClr val="002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AF4265-D3EA-A9D1-7B7B-5C9D3B5D4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286940"/>
            <a:ext cx="10515600" cy="503520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最终提交的文件共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</a:rPr>
              <a:t>种：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1. </a:t>
            </a:r>
            <a:r>
              <a:rPr lang="zh-CN" altLang="en-US" sz="2400" dirty="0">
                <a:solidFill>
                  <a:schemeClr val="accent5"/>
                </a:solidFill>
                <a:latin typeface="Times New Roman" panose="02020603050405020304" pitchFamily="18" charset="0"/>
              </a:rPr>
              <a:t>技术报告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（上传至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OpenReview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400" dirty="0">
                <a:latin typeface="Times New Roman" panose="02020603050405020304" pitchFamily="18" charset="0"/>
              </a:rPr>
              <a:t>：参与评测必须在</a:t>
            </a:r>
            <a:r>
              <a:rPr lang="en-US" altLang="zh-CN" sz="2400" dirty="0" err="1">
                <a:latin typeface="Times New Roman" panose="02020603050405020304" pitchFamily="18" charset="0"/>
              </a:rPr>
              <a:t>OpenReview</a:t>
            </a:r>
            <a:r>
              <a:rPr lang="zh-CN" altLang="en-US" sz="2400" dirty="0">
                <a:latin typeface="Times New Roman" panose="02020603050405020304" pitchFamily="18" charset="0"/>
              </a:rPr>
              <a:t>上提交技术报告，不提交技术报告的队伍成绩将不会被认可。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2. </a:t>
            </a:r>
            <a:r>
              <a:rPr lang="zh-CN" altLang="en-US" sz="2400" dirty="0">
                <a:solidFill>
                  <a:schemeClr val="accent5"/>
                </a:solidFill>
                <a:latin typeface="Times New Roman" panose="02020603050405020304" pitchFamily="18" charset="0"/>
              </a:rPr>
              <a:t>测试结果文件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（上传至天池页面） </a:t>
            </a:r>
            <a:r>
              <a:rPr lang="zh-CN" altLang="en-US" sz="2400" dirty="0">
                <a:latin typeface="Times New Roman" panose="02020603050405020304" pitchFamily="18" charset="0"/>
              </a:rPr>
              <a:t>：向天池平台提交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个</a:t>
            </a:r>
            <a:r>
              <a:rPr lang="en-US" altLang="zh-CN" sz="2400" dirty="0">
                <a:latin typeface="Times New Roman" panose="02020603050405020304" pitchFamily="18" charset="0"/>
              </a:rPr>
              <a:t>JSON</a:t>
            </a:r>
            <a:r>
              <a:rPr lang="zh-CN" altLang="en-US" sz="2400" dirty="0">
                <a:latin typeface="Times New Roman" panose="02020603050405020304" pitchFamily="18" charset="0"/>
              </a:rPr>
              <a:t>文件，其中将人造语料集和真实语料集的测试结果保存在一起。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3. </a:t>
            </a:r>
            <a:r>
              <a:rPr lang="zh-CN" altLang="en-US" sz="2400" dirty="0">
                <a:solidFill>
                  <a:schemeClr val="accent5"/>
                </a:solidFill>
                <a:latin typeface="Times New Roman" panose="02020603050405020304" pitchFamily="18" charset="0"/>
              </a:rPr>
              <a:t>代码文件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（保存备用） </a:t>
            </a:r>
            <a:r>
              <a:rPr lang="zh-CN" altLang="en-US" sz="2400" dirty="0">
                <a:latin typeface="Times New Roman" panose="02020603050405020304" pitchFamily="18" charset="0"/>
              </a:rPr>
              <a:t>：提交测试过程中使用的所有</a:t>
            </a:r>
            <a:r>
              <a:rPr lang="en-US" altLang="zh-CN" sz="2400" dirty="0">
                <a:latin typeface="Times New Roman" panose="02020603050405020304" pitchFamily="18" charset="0"/>
              </a:rPr>
              <a:t>python</a:t>
            </a:r>
            <a:r>
              <a:rPr lang="zh-CN" altLang="en-US" sz="2400" dirty="0">
                <a:latin typeface="Times New Roman" panose="02020603050405020304" pitchFamily="18" charset="0"/>
              </a:rPr>
              <a:t>代码文件，一个功能一个</a:t>
            </a:r>
            <a:r>
              <a:rPr lang="en-US" altLang="zh-CN" sz="2400" dirty="0">
                <a:latin typeface="Times New Roman" panose="02020603050405020304" pitchFamily="18" charset="0"/>
              </a:rPr>
              <a:t>.</a:t>
            </a:r>
            <a:r>
              <a:rPr lang="en-US" altLang="zh-CN" sz="2400" dirty="0" err="1">
                <a:latin typeface="Times New Roman" panose="02020603050405020304" pitchFamily="18" charset="0"/>
              </a:rPr>
              <a:t>py</a:t>
            </a:r>
            <a:r>
              <a:rPr lang="zh-CN" altLang="en-US" sz="2400" dirty="0">
                <a:latin typeface="Times New Roman" panose="02020603050405020304" pitchFamily="18" charset="0"/>
              </a:rPr>
              <a:t>文件，并对其中关键部分进行注释。</a:t>
            </a:r>
            <a:br>
              <a:rPr lang="en-US" altLang="zh-CN" sz="2400" dirty="0">
                <a:latin typeface="Times New Roman" panose="02020603050405020304" pitchFamily="18" charset="0"/>
              </a:rPr>
            </a:br>
            <a:r>
              <a:rPr lang="zh-CN" altLang="en-US" sz="2400" dirty="0">
                <a:latin typeface="Times New Roman" panose="02020603050405020304" pitchFamily="18" charset="0"/>
              </a:rPr>
              <a:t>注意：所提交的代码需要能够完整复现测试及答案提取过程，否则无法认定成绩。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4800CD9-2663-15F4-7A48-C3157F7A81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48"/>
          <a:stretch/>
        </p:blipFill>
        <p:spPr>
          <a:xfrm>
            <a:off x="8043440" y="128417"/>
            <a:ext cx="4250400" cy="46012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E4CB6E-6E6B-14D3-A147-E01313DB5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4667" y="6492875"/>
            <a:ext cx="2743200" cy="365125"/>
          </a:xfrm>
        </p:spPr>
        <p:txBody>
          <a:bodyPr/>
          <a:lstStyle/>
          <a:p>
            <a:fld id="{D2E4D83E-561F-4FD9-ABBE-CB54B32BB95A}" type="slidenum">
              <a:rPr lang="zh-CN" altLang="en-US" sz="1600" smtClean="0">
                <a:solidFill>
                  <a:schemeClr val="bg1"/>
                </a:solidFill>
              </a:rPr>
              <a:t>12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933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11303-98A2-663B-B55E-71C6C1831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1774C-7FA7-659F-E9D3-ED9C00624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-38622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FIE2025</a:t>
            </a:r>
            <a:r>
              <a:rPr lang="zh-CN" altLang="en-US" sz="2800" dirty="0"/>
              <a:t>任务介绍</a:t>
            </a:r>
            <a:r>
              <a:rPr lang="en-US" altLang="zh-CN" sz="2800" dirty="0"/>
              <a:t>——</a:t>
            </a:r>
            <a:r>
              <a:rPr lang="zh-CN" altLang="en-US" sz="2800" dirty="0"/>
              <a:t>评测过程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88CE9E7-83FE-FBD1-B99D-68158BA02FB0}"/>
              </a:ext>
            </a:extLst>
          </p:cNvPr>
          <p:cNvCxnSpPr>
            <a:cxnSpLocks/>
          </p:cNvCxnSpPr>
          <p:nvPr/>
        </p:nvCxnSpPr>
        <p:spPr>
          <a:xfrm>
            <a:off x="474133" y="1005762"/>
            <a:ext cx="112437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70F5374-E1A4-53F1-4F9B-B6EDFA3B3214}"/>
              </a:ext>
            </a:extLst>
          </p:cNvPr>
          <p:cNvSpPr/>
          <p:nvPr/>
        </p:nvSpPr>
        <p:spPr>
          <a:xfrm>
            <a:off x="0" y="6496493"/>
            <a:ext cx="12192000" cy="361507"/>
          </a:xfrm>
          <a:prstGeom prst="rect">
            <a:avLst/>
          </a:prstGeom>
          <a:solidFill>
            <a:srgbClr val="00285F"/>
          </a:solidFill>
          <a:ln>
            <a:solidFill>
              <a:srgbClr val="002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7B83D9-3C21-5DBA-F191-184DE069B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139" y="1092861"/>
            <a:ext cx="11731721" cy="503520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400" u="sng" dirty="0">
                <a:latin typeface="Times New Roman" panose="02020603050405020304" pitchFamily="18" charset="0"/>
              </a:rPr>
              <a:t>技术报告要求：</a:t>
            </a:r>
            <a:endParaRPr lang="en-US" altLang="zh-CN" sz="2400" u="sng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1.</a:t>
            </a:r>
            <a:r>
              <a:rPr lang="zh-CN" altLang="en-US" sz="2400" dirty="0">
                <a:latin typeface="Times New Roman" panose="02020603050405020304" pitchFamily="18" charset="0"/>
              </a:rPr>
              <a:t>报告可由中文或英文撰写。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2.</a:t>
            </a:r>
            <a:r>
              <a:rPr lang="zh-CN" altLang="en-US" sz="2400" dirty="0">
                <a:latin typeface="Times New Roman" panose="02020603050405020304" pitchFamily="18" charset="0"/>
              </a:rPr>
              <a:t>报告统一使用</a:t>
            </a:r>
            <a:r>
              <a:rPr lang="en-US" altLang="zh-CN" sz="2400" dirty="0">
                <a:latin typeface="Times New Roman" panose="02020603050405020304" pitchFamily="18" charset="0"/>
              </a:rPr>
              <a:t>CCL 2025</a:t>
            </a:r>
            <a:r>
              <a:rPr lang="zh-CN" altLang="en-US" sz="2400" dirty="0">
                <a:latin typeface="Times New Roman" panose="02020603050405020304" pitchFamily="18" charset="0"/>
              </a:rPr>
              <a:t>的论文模板。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3.</a:t>
            </a:r>
            <a:r>
              <a:rPr lang="zh-CN" altLang="en-US" sz="2400" dirty="0">
                <a:latin typeface="Times New Roman" panose="02020603050405020304" pitchFamily="18" charset="0"/>
              </a:rPr>
              <a:t>报告正文不得超过</a:t>
            </a:r>
            <a:r>
              <a:rPr lang="en-US" altLang="zh-CN" sz="2400" dirty="0">
                <a:latin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</a:rPr>
              <a:t>页（</a:t>
            </a: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左右，说明所使用的技术方法即可），参考文献页数不限。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4.</a:t>
            </a:r>
            <a:r>
              <a:rPr lang="zh-CN" altLang="en-US" sz="2400" dirty="0">
                <a:latin typeface="Times New Roman" panose="02020603050405020304" pitchFamily="18" charset="0"/>
              </a:rPr>
              <a:t>报告应至少包含以下四个部分：模型介绍、评测结果、结果分析与讨论、参考文献。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5.</a:t>
            </a:r>
            <a:r>
              <a:rPr lang="zh-CN" altLang="en-US" sz="2400" dirty="0">
                <a:latin typeface="Times New Roman" panose="02020603050405020304" pitchFamily="18" charset="0"/>
              </a:rPr>
              <a:t>技术报告通过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OpenReview</a:t>
            </a:r>
            <a:r>
              <a:rPr lang="zh-CN" altLang="en-US" sz="2400" dirty="0">
                <a:latin typeface="Times New Roman" panose="02020603050405020304" pitchFamily="18" charset="0"/>
              </a:rPr>
              <a:t>提交（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hlinkClick r:id="rId3"/>
              </a:rPr>
              <a:t>https://openreview.net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）（需提前注册网站账号）。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B85D3E-EDCA-DE71-4723-34B9E290F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48"/>
          <a:stretch/>
        </p:blipFill>
        <p:spPr>
          <a:xfrm>
            <a:off x="8043440" y="128417"/>
            <a:ext cx="4250400" cy="46012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55AE2D-CA8C-DDAF-2256-1A40C7EF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4667" y="6492875"/>
            <a:ext cx="2743200" cy="365125"/>
          </a:xfrm>
        </p:spPr>
        <p:txBody>
          <a:bodyPr/>
          <a:lstStyle/>
          <a:p>
            <a:fld id="{D2E4D83E-561F-4FD9-ABBE-CB54B32BB95A}" type="slidenum">
              <a:rPr lang="zh-CN" altLang="en-US" sz="1600" smtClean="0">
                <a:solidFill>
                  <a:schemeClr val="bg1"/>
                </a:solidFill>
              </a:rPr>
              <a:t>13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E0C358-326D-D004-2646-B7C455F4A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122" y="4464427"/>
            <a:ext cx="7772400" cy="191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51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6D3D9-3DAF-B99C-633F-C844836F0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0AF01-B6E8-4299-4817-0753F24BA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-38622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FIE2025</a:t>
            </a:r>
            <a:r>
              <a:rPr lang="zh-CN" altLang="en-US" sz="2800" dirty="0"/>
              <a:t>任务介绍</a:t>
            </a:r>
            <a:r>
              <a:rPr lang="en-US" altLang="zh-CN" sz="2800" dirty="0"/>
              <a:t>——</a:t>
            </a:r>
            <a:r>
              <a:rPr lang="zh-CN" altLang="en-US" sz="2800" dirty="0"/>
              <a:t>评测过程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1459D49-DCFF-2374-94A6-371E2AD1EC31}"/>
              </a:ext>
            </a:extLst>
          </p:cNvPr>
          <p:cNvCxnSpPr>
            <a:cxnSpLocks/>
          </p:cNvCxnSpPr>
          <p:nvPr/>
        </p:nvCxnSpPr>
        <p:spPr>
          <a:xfrm>
            <a:off x="474133" y="1005762"/>
            <a:ext cx="112437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78FE221-1C31-BE51-5D32-23C0EADDEE47}"/>
              </a:ext>
            </a:extLst>
          </p:cNvPr>
          <p:cNvSpPr/>
          <p:nvPr/>
        </p:nvSpPr>
        <p:spPr>
          <a:xfrm>
            <a:off x="0" y="6496493"/>
            <a:ext cx="12192000" cy="361507"/>
          </a:xfrm>
          <a:prstGeom prst="rect">
            <a:avLst/>
          </a:prstGeom>
          <a:solidFill>
            <a:srgbClr val="00285F"/>
          </a:solidFill>
          <a:ln>
            <a:solidFill>
              <a:srgbClr val="002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10E9D-DA13-2D49-8FB1-5C0D49C6E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286940"/>
            <a:ext cx="10515600" cy="503520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400" u="sng" dirty="0">
                <a:latin typeface="Times New Roman" panose="02020603050405020304" pitchFamily="18" charset="0"/>
              </a:rPr>
              <a:t>测试结果文件的数据格式要求：</a:t>
            </a:r>
            <a:endParaRPr lang="en-US" altLang="zh-CN" sz="2400" u="sng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1.</a:t>
            </a:r>
            <a:r>
              <a:rPr lang="zh-CN" altLang="en-US" sz="2400" dirty="0">
                <a:latin typeface="Times New Roman" panose="02020603050405020304" pitchFamily="18" charset="0"/>
              </a:rPr>
              <a:t> 输出文件须为</a:t>
            </a:r>
            <a:r>
              <a:rPr lang="en-US" altLang="zh-CN" sz="2400" dirty="0">
                <a:latin typeface="Times New Roman" panose="02020603050405020304" pitchFamily="18" charset="0"/>
              </a:rPr>
              <a:t>JSON</a:t>
            </a:r>
            <a:r>
              <a:rPr lang="zh-CN" altLang="en-US" sz="2400" dirty="0">
                <a:latin typeface="Times New Roman" panose="02020603050405020304" pitchFamily="18" charset="0"/>
              </a:rPr>
              <a:t>格式，其中每条数据只需包含</a:t>
            </a:r>
            <a:r>
              <a:rPr lang="en-US" altLang="zh-CN" sz="2400" dirty="0">
                <a:latin typeface="Times New Roman" panose="02020603050405020304" pitchFamily="18" charset="0"/>
              </a:rPr>
              <a:t>"</a:t>
            </a:r>
            <a:r>
              <a:rPr lang="en-US" altLang="zh-CN" sz="2400" dirty="0" err="1">
                <a:latin typeface="Times New Roman" panose="02020603050405020304" pitchFamily="18" charset="0"/>
              </a:rPr>
              <a:t>d_id</a:t>
            </a:r>
            <a:r>
              <a:rPr lang="en-US" altLang="zh-CN" sz="2400" dirty="0">
                <a:latin typeface="Times New Roman" panose="02020603050405020304" pitchFamily="18" charset="0"/>
              </a:rPr>
              <a:t>"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</a:rPr>
              <a:t>"answer"</a:t>
            </a:r>
            <a:r>
              <a:rPr lang="zh-CN" altLang="en-US" sz="2400" dirty="0">
                <a:latin typeface="Times New Roman" panose="02020603050405020304" pitchFamily="18" charset="0"/>
              </a:rPr>
              <a:t>两个字段即可。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2.</a:t>
            </a:r>
            <a:r>
              <a:rPr lang="zh-CN" altLang="en-US" sz="2400" dirty="0">
                <a:latin typeface="Times New Roman" panose="02020603050405020304" pitchFamily="18" charset="0"/>
              </a:rPr>
              <a:t> 由于所有题目都是单选题，一条数据的</a:t>
            </a:r>
            <a:r>
              <a:rPr lang="en-US" altLang="zh-CN" sz="2400" dirty="0">
                <a:latin typeface="Times New Roman" panose="02020603050405020304" pitchFamily="18" charset="0"/>
              </a:rPr>
              <a:t>"answer"</a:t>
            </a:r>
            <a:r>
              <a:rPr lang="zh-CN" altLang="en-US" sz="2400" dirty="0">
                <a:latin typeface="Times New Roman" panose="02020603050405020304" pitchFamily="18" charset="0"/>
              </a:rPr>
              <a:t>处只允许填写一个值。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3.</a:t>
            </a:r>
            <a:r>
              <a:rPr lang="zh-CN" altLang="en-US" sz="2400" dirty="0">
                <a:latin typeface="Times New Roman" panose="02020603050405020304" pitchFamily="18" charset="0"/>
              </a:rPr>
              <a:t>禁止对模型回答进行人工修正；</a:t>
            </a:r>
            <a:br>
              <a:rPr lang="en-US" altLang="zh-CN" sz="2400" dirty="0">
                <a:latin typeface="Times New Roman" panose="02020603050405020304" pitchFamily="18" charset="0"/>
              </a:rPr>
            </a:br>
            <a:r>
              <a:rPr lang="zh-CN" altLang="en-US" sz="2400" dirty="0">
                <a:latin typeface="Times New Roman" panose="02020603050405020304" pitchFamily="18" charset="0"/>
              </a:rPr>
              <a:t>   禁止人工诱导模型改变答案，如“你说的不对，正确答案应该是</a:t>
            </a:r>
            <a:r>
              <a:rPr lang="en-US" altLang="zh-CN" sz="2400" dirty="0">
                <a:latin typeface="Times New Roman" panose="02020603050405020304" pitchFamily="18" charset="0"/>
              </a:rPr>
              <a:t>…</a:t>
            </a:r>
            <a:r>
              <a:rPr lang="zh-CN" altLang="en-US" sz="2400" dirty="0">
                <a:latin typeface="Times New Roman" panose="02020603050405020304" pitchFamily="18" charset="0"/>
              </a:rPr>
              <a:t>”。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4.</a:t>
            </a:r>
            <a:r>
              <a:rPr lang="zh-CN" altLang="en-US" sz="2400" dirty="0">
                <a:latin typeface="Times New Roman" panose="02020603050405020304" pitchFamily="18" charset="0"/>
              </a:rPr>
              <a:t>  测试结果文件的数据格式样例：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1ACA9EA-488E-B69E-DC1E-393C04420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48"/>
          <a:stretch/>
        </p:blipFill>
        <p:spPr>
          <a:xfrm>
            <a:off x="8043440" y="128417"/>
            <a:ext cx="4250400" cy="46012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CE31BB-E98A-2963-C32F-790A6066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4667" y="6492875"/>
            <a:ext cx="2743200" cy="365125"/>
          </a:xfrm>
        </p:spPr>
        <p:txBody>
          <a:bodyPr/>
          <a:lstStyle/>
          <a:p>
            <a:fld id="{D2E4D83E-561F-4FD9-ABBE-CB54B32BB95A}" type="slidenum">
              <a:rPr lang="zh-CN" altLang="en-US" sz="1600" smtClean="0">
                <a:solidFill>
                  <a:schemeClr val="bg1"/>
                </a:solidFill>
              </a:rPr>
              <a:t>14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260759-1ACC-6DFA-4B68-A2A177DC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073" y="4601710"/>
            <a:ext cx="3750622" cy="138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30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EE46C-3B01-CED2-A0B2-5B909F25B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615020-FC70-0E02-EDAD-37430428A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-38622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FIE2025</a:t>
            </a:r>
            <a:r>
              <a:rPr lang="zh-CN" altLang="en-US" sz="2800" dirty="0"/>
              <a:t>任务介绍</a:t>
            </a:r>
            <a:r>
              <a:rPr lang="en-US" altLang="zh-CN" sz="2800" dirty="0"/>
              <a:t>——</a:t>
            </a:r>
            <a:r>
              <a:rPr lang="zh-CN" altLang="en-US" sz="2800" dirty="0"/>
              <a:t>评测过程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3BAB86E-EF3F-A119-DD8D-884579BC97A0}"/>
              </a:ext>
            </a:extLst>
          </p:cNvPr>
          <p:cNvCxnSpPr>
            <a:cxnSpLocks/>
          </p:cNvCxnSpPr>
          <p:nvPr/>
        </p:nvCxnSpPr>
        <p:spPr>
          <a:xfrm>
            <a:off x="474133" y="1005762"/>
            <a:ext cx="112437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613712DD-0D08-7DFF-A923-88D8D1222FC3}"/>
              </a:ext>
            </a:extLst>
          </p:cNvPr>
          <p:cNvSpPr/>
          <p:nvPr/>
        </p:nvSpPr>
        <p:spPr>
          <a:xfrm>
            <a:off x="0" y="6496493"/>
            <a:ext cx="12192000" cy="361507"/>
          </a:xfrm>
          <a:prstGeom prst="rect">
            <a:avLst/>
          </a:prstGeom>
          <a:solidFill>
            <a:srgbClr val="00285F"/>
          </a:solidFill>
          <a:ln>
            <a:solidFill>
              <a:srgbClr val="002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C5D30-446E-471D-4EDF-45C6B8EB7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286940"/>
            <a:ext cx="10515600" cy="50352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5.</a:t>
            </a:r>
            <a:r>
              <a:rPr lang="zh-CN" altLang="en-US" sz="2400" dirty="0">
                <a:latin typeface="Times New Roman" panose="02020603050405020304" pitchFamily="18" charset="0"/>
              </a:rPr>
              <a:t> 请在天池平台“提交结果”页面中点击“提交结果”按钮提交结果文件。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6.</a:t>
            </a:r>
            <a:r>
              <a:rPr lang="zh-CN" altLang="en-US" sz="2400" dirty="0">
                <a:latin typeface="Times New Roman" panose="02020603050405020304" pitchFamily="18" charset="0"/>
              </a:rPr>
              <a:t> 天池平台“提交结果”页面将于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月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日</a:t>
            </a:r>
            <a:r>
              <a:rPr lang="zh-CN" altLang="en-US" sz="2400" dirty="0">
                <a:latin typeface="Times New Roman" panose="02020603050405020304" pitchFamily="18" charset="0"/>
              </a:rPr>
              <a:t>开放，届时队伍可利用赛前的</a:t>
            </a:r>
            <a:r>
              <a:rPr lang="en-US" altLang="zh-CN" sz="2400" dirty="0"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</a:rPr>
              <a:t>天时间上传</a:t>
            </a:r>
            <a:r>
              <a:rPr lang="en-US" altLang="zh-CN" sz="2400" dirty="0">
                <a:latin typeface="Times New Roman" panose="02020603050405020304" pitchFamily="18" charset="0"/>
              </a:rPr>
              <a:t>test</a:t>
            </a:r>
            <a:r>
              <a:rPr lang="zh-CN" altLang="en-US" sz="2400" dirty="0">
                <a:latin typeface="Times New Roman" panose="02020603050405020304" pitchFamily="18" charset="0"/>
              </a:rPr>
              <a:t>文件以测试提交页面是否存在</a:t>
            </a:r>
            <a:r>
              <a:rPr lang="en-US" altLang="zh-CN" sz="2400" dirty="0">
                <a:latin typeface="Times New Roman" panose="02020603050405020304" pitchFamily="18" charset="0"/>
              </a:rPr>
              <a:t>bug</a:t>
            </a:r>
            <a:r>
              <a:rPr lang="zh-CN" altLang="en-US" sz="2400" dirty="0">
                <a:latin typeface="Times New Roman" panose="02020603050405020304" pitchFamily="18" charset="0"/>
              </a:rPr>
              <a:t>，如发现</a:t>
            </a:r>
            <a:r>
              <a:rPr lang="en-US" altLang="zh-CN" sz="2400" dirty="0">
                <a:latin typeface="Times New Roman" panose="02020603050405020304" pitchFamily="18" charset="0"/>
              </a:rPr>
              <a:t>bug</a:t>
            </a:r>
            <a:r>
              <a:rPr lang="zh-CN" altLang="en-US" sz="2400" dirty="0">
                <a:latin typeface="Times New Roman" panose="02020603050405020304" pitchFamily="18" charset="0"/>
              </a:rPr>
              <a:t>请及时联系组织方。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7.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务请看清赛道，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</a:b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勿在错误赛道提交文件！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207E0EE-ECC7-AAC4-D699-1CF4702663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48"/>
          <a:stretch/>
        </p:blipFill>
        <p:spPr>
          <a:xfrm>
            <a:off x="8043440" y="128417"/>
            <a:ext cx="4250400" cy="46012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C37FAD-CF52-387C-8B2C-BAB5AC1B3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4667" y="6492875"/>
            <a:ext cx="2743200" cy="365125"/>
          </a:xfrm>
        </p:spPr>
        <p:txBody>
          <a:bodyPr/>
          <a:lstStyle/>
          <a:p>
            <a:fld id="{D2E4D83E-561F-4FD9-ABBE-CB54B32BB95A}" type="slidenum">
              <a:rPr lang="zh-CN" altLang="en-US" sz="1600" smtClean="0">
                <a:solidFill>
                  <a:schemeClr val="bg1"/>
                </a:solidFill>
              </a:rPr>
              <a:t>15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388194-19B7-7A88-FF18-B013CBCB5E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221"/>
          <a:stretch/>
        </p:blipFill>
        <p:spPr>
          <a:xfrm>
            <a:off x="4582509" y="2986165"/>
            <a:ext cx="7135358" cy="308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9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97DE6-7918-3879-9409-5BEA53D15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02739-5923-FCEE-D124-8BCABD4C2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-38622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FIE2025</a:t>
            </a:r>
            <a:r>
              <a:rPr lang="zh-CN" altLang="en-US" sz="2800" dirty="0"/>
              <a:t>任务介绍</a:t>
            </a:r>
            <a:r>
              <a:rPr lang="en-US" altLang="zh-CN" sz="2800" dirty="0"/>
              <a:t>——</a:t>
            </a:r>
            <a:r>
              <a:rPr lang="zh-CN" altLang="en-US" sz="2800" dirty="0"/>
              <a:t>评价标准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6887967-3471-10DF-96FC-9565F65E9DB5}"/>
              </a:ext>
            </a:extLst>
          </p:cNvPr>
          <p:cNvCxnSpPr>
            <a:cxnSpLocks/>
          </p:cNvCxnSpPr>
          <p:nvPr/>
        </p:nvCxnSpPr>
        <p:spPr>
          <a:xfrm>
            <a:off x="474133" y="1005762"/>
            <a:ext cx="112437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C3F57922-BEBA-C946-A656-41C13E4D1756}"/>
              </a:ext>
            </a:extLst>
          </p:cNvPr>
          <p:cNvSpPr/>
          <p:nvPr/>
        </p:nvSpPr>
        <p:spPr>
          <a:xfrm>
            <a:off x="0" y="6496493"/>
            <a:ext cx="12192000" cy="361507"/>
          </a:xfrm>
          <a:prstGeom prst="rect">
            <a:avLst/>
          </a:prstGeom>
          <a:solidFill>
            <a:srgbClr val="00285F"/>
          </a:solidFill>
          <a:ln>
            <a:solidFill>
              <a:srgbClr val="002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5C7718-4787-9630-5CEF-8A76099D7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286940"/>
            <a:ext cx="10515600" cy="503520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</a:rPr>
              <a:t>本次评测采用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总正确率</a:t>
            </a:r>
            <a:r>
              <a:rPr lang="zh-CN" altLang="en-US" sz="2400" dirty="0">
                <a:latin typeface="Times New Roman" panose="02020603050405020304" pitchFamily="18" charset="0"/>
              </a:rPr>
              <a:t>作为评价指标：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</a:rPr>
              <a:t>其中，</a:t>
            </a:r>
            <a:r>
              <a:rPr lang="en-US" altLang="zh-CN" sz="2400" dirty="0" err="1">
                <a:latin typeface="Times New Roman" panose="02020603050405020304" pitchFamily="18" charset="0"/>
              </a:rPr>
              <a:t>total_acc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为总正确率；</a:t>
            </a:r>
            <a:br>
              <a:rPr lang="en-US" altLang="zh-CN" sz="2400" dirty="0">
                <a:latin typeface="Times New Roman" panose="02020603050405020304" pitchFamily="18" charset="0"/>
              </a:rPr>
            </a:br>
            <a:r>
              <a:rPr lang="en-US" altLang="zh-CN" sz="2400" dirty="0" err="1">
                <a:latin typeface="Times New Roman" panose="02020603050405020304" pitchFamily="18" charset="0"/>
              </a:rPr>
              <a:t>correct_art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为人造语料集中模型回答正确的数据量；</a:t>
            </a:r>
            <a:br>
              <a:rPr lang="en-US" altLang="zh-CN" sz="2400" dirty="0">
                <a:latin typeface="Times New Roman" panose="02020603050405020304" pitchFamily="18" charset="0"/>
              </a:rPr>
            </a:br>
            <a:r>
              <a:rPr lang="en-US" altLang="zh-CN" sz="2400" dirty="0" err="1">
                <a:latin typeface="Times New Roman" panose="02020603050405020304" pitchFamily="18" charset="0"/>
              </a:rPr>
              <a:t>correct_nat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为真实语料集中模型回答正确的数据量；</a:t>
            </a:r>
            <a:br>
              <a:rPr lang="en-US" altLang="zh-CN" sz="2400" dirty="0">
                <a:latin typeface="Times New Roman" panose="02020603050405020304" pitchFamily="18" charset="0"/>
              </a:rPr>
            </a:br>
            <a:r>
              <a:rPr lang="en-US" altLang="zh-CN" sz="2400" dirty="0" err="1">
                <a:latin typeface="Times New Roman" panose="02020603050405020304" pitchFamily="18" charset="0"/>
              </a:rPr>
              <a:t>total_art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为人造语料集中的数据总量；</a:t>
            </a:r>
            <a:br>
              <a:rPr lang="en-US" altLang="zh-CN" sz="2400" dirty="0">
                <a:latin typeface="Times New Roman" panose="02020603050405020304" pitchFamily="18" charset="0"/>
              </a:rPr>
            </a:br>
            <a:r>
              <a:rPr lang="en-US" altLang="zh-CN" sz="2400" dirty="0" err="1">
                <a:latin typeface="Times New Roman" panose="02020603050405020304" pitchFamily="18" charset="0"/>
              </a:rPr>
              <a:t>total_nat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为真实语料集中的数据总量。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</a:rPr>
              <a:t>评测集中有</a:t>
            </a:r>
            <a:r>
              <a:rPr lang="en-US" altLang="zh-CN" sz="2400" dirty="0">
                <a:latin typeface="Times New Roman" panose="02020603050405020304" pitchFamily="18" charset="0"/>
              </a:rPr>
              <a:t>38</a:t>
            </a:r>
            <a:r>
              <a:rPr lang="zh-CN" altLang="en-US" sz="2400" dirty="0">
                <a:latin typeface="Times New Roman" panose="02020603050405020304" pitchFamily="18" charset="0"/>
              </a:rPr>
              <a:t>条与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“假装”“装作”</a:t>
            </a:r>
            <a:r>
              <a:rPr lang="zh-CN" altLang="en-US" sz="2400" dirty="0">
                <a:latin typeface="Times New Roman" panose="02020603050405020304" pitchFamily="18" charset="0"/>
              </a:rPr>
              <a:t>有关的句子（人造</a:t>
            </a:r>
            <a:r>
              <a:rPr lang="en-US" altLang="zh-CN" sz="2400" dirty="0">
                <a:latin typeface="Times New Roman" panose="02020603050405020304" pitchFamily="18" charset="0"/>
              </a:rPr>
              <a:t>2+</a:t>
            </a:r>
            <a:r>
              <a:rPr lang="zh-CN" altLang="en-US" sz="2400" dirty="0">
                <a:latin typeface="Times New Roman" panose="02020603050405020304" pitchFamily="18" charset="0"/>
              </a:rPr>
              <a:t>真实</a:t>
            </a:r>
            <a:r>
              <a:rPr lang="en-US" altLang="zh-CN" sz="2400" dirty="0">
                <a:latin typeface="Times New Roman" panose="02020603050405020304" pitchFamily="18" charset="0"/>
              </a:rPr>
              <a:t>36</a:t>
            </a:r>
            <a:r>
              <a:rPr lang="zh-CN" altLang="en-US" sz="2400" dirty="0">
                <a:latin typeface="Times New Roman" panose="02020603050405020304" pitchFamily="18" charset="0"/>
              </a:rPr>
              <a:t>），这些句子只用于收集回答结果，无论模型如何作答，都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不计入最终成绩</a:t>
            </a:r>
            <a:r>
              <a:rPr lang="zh-CN" altLang="en-US" sz="2400" dirty="0">
                <a:latin typeface="Times New Roman" panose="02020603050405020304" pitchFamily="18" charset="0"/>
              </a:rPr>
              <a:t>；其余</a:t>
            </a:r>
            <a:r>
              <a:rPr lang="en-US" altLang="zh-CN" sz="2400" dirty="0">
                <a:latin typeface="Times New Roman" panose="02020603050405020304" pitchFamily="18" charset="0"/>
              </a:rPr>
              <a:t>2000</a:t>
            </a:r>
            <a:r>
              <a:rPr lang="zh-CN" altLang="en-US" sz="2400" dirty="0">
                <a:latin typeface="Times New Roman" panose="02020603050405020304" pitchFamily="18" charset="0"/>
              </a:rPr>
              <a:t>条正常计分，也即 </a:t>
            </a:r>
            <a:r>
              <a:rPr lang="en-US" altLang="zh-CN" sz="2400" dirty="0" err="1">
                <a:latin typeface="Times New Roman" panose="02020603050405020304" pitchFamily="18" charset="0"/>
              </a:rPr>
              <a:t>total_art</a:t>
            </a:r>
            <a:r>
              <a:rPr lang="en-US" altLang="zh-CN" sz="2400" dirty="0">
                <a:latin typeface="Times New Roman" panose="02020603050405020304" pitchFamily="18" charset="0"/>
              </a:rPr>
              <a:t> + </a:t>
            </a:r>
            <a:r>
              <a:rPr lang="en-US" altLang="zh-CN" sz="2400" dirty="0" err="1">
                <a:latin typeface="Times New Roman" panose="02020603050405020304" pitchFamily="18" charset="0"/>
              </a:rPr>
              <a:t>total_nat</a:t>
            </a:r>
            <a:r>
              <a:rPr lang="en-US" altLang="zh-CN" sz="2400" dirty="0">
                <a:latin typeface="Times New Roman" panose="02020603050405020304" pitchFamily="18" charset="0"/>
              </a:rPr>
              <a:t> =2,000</a:t>
            </a:r>
            <a:r>
              <a:rPr lang="zh-CN" altLang="en-US" sz="2400" dirty="0">
                <a:latin typeface="Times New Roman" panose="02020603050405020304" pitchFamily="18" charset="0"/>
              </a:rPr>
              <a:t> 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</a:rPr>
              <a:t>微调赛道与不微调赛道的数据分开计算。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FB24CE7-AB38-1258-81C1-78B278FA1B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48"/>
          <a:stretch/>
        </p:blipFill>
        <p:spPr>
          <a:xfrm>
            <a:off x="8043440" y="128417"/>
            <a:ext cx="4250400" cy="46012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5BFB91-ACCF-1910-C6F4-E2147980D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4667" y="6492875"/>
            <a:ext cx="2743200" cy="365125"/>
          </a:xfrm>
        </p:spPr>
        <p:txBody>
          <a:bodyPr/>
          <a:lstStyle/>
          <a:p>
            <a:fld id="{D2E4D83E-561F-4FD9-ABBE-CB54B32BB95A}" type="slidenum">
              <a:rPr lang="zh-CN" altLang="en-US" sz="1600" smtClean="0">
                <a:solidFill>
                  <a:schemeClr val="bg1"/>
                </a:solidFill>
              </a:rPr>
              <a:t>16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6251A8-E20C-A160-62E9-5EAC99934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973" y="1704158"/>
            <a:ext cx="6172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76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00C3B-4E14-223B-3FAE-2D951E932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EE657-0E86-9DB7-1590-A64F54C4A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-38622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FIE2025</a:t>
            </a:r>
            <a:r>
              <a:rPr lang="zh-CN" altLang="en-US" sz="2800" dirty="0"/>
              <a:t>任务介绍</a:t>
            </a:r>
            <a:r>
              <a:rPr lang="en-US" altLang="zh-CN" sz="2800" dirty="0"/>
              <a:t>——</a:t>
            </a:r>
            <a:r>
              <a:rPr lang="zh-CN" altLang="en-US" sz="2800" dirty="0"/>
              <a:t>奖项设置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23E5DDF-2306-A46F-847F-B8ACCBF8E4B6}"/>
              </a:ext>
            </a:extLst>
          </p:cNvPr>
          <p:cNvCxnSpPr>
            <a:cxnSpLocks/>
          </p:cNvCxnSpPr>
          <p:nvPr/>
        </p:nvCxnSpPr>
        <p:spPr>
          <a:xfrm>
            <a:off x="474133" y="1005762"/>
            <a:ext cx="112437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A78385F9-D9F5-3909-5374-0536DE7F5DE1}"/>
              </a:ext>
            </a:extLst>
          </p:cNvPr>
          <p:cNvSpPr/>
          <p:nvPr/>
        </p:nvSpPr>
        <p:spPr>
          <a:xfrm>
            <a:off x="0" y="6496493"/>
            <a:ext cx="12192000" cy="361507"/>
          </a:xfrm>
          <a:prstGeom prst="rect">
            <a:avLst/>
          </a:prstGeom>
          <a:solidFill>
            <a:srgbClr val="00285F"/>
          </a:solidFill>
          <a:ln>
            <a:solidFill>
              <a:srgbClr val="002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149D4E-3DB0-403A-7143-3DA09C03C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286940"/>
            <a:ext cx="10515600" cy="503520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任务奖项设置：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</a:rPr>
              <a:t>本届评测将设置一、二、三等奖，奖项按总正确率从高到低颁发（奖金待定）。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</a:rPr>
              <a:t>其中，一等奖</a:t>
            </a:r>
            <a:r>
              <a:rPr lang="en-US" altLang="zh-CN" sz="2400" dirty="0">
                <a:latin typeface="Times New Roman" panose="02020603050405020304" pitchFamily="18" charset="0"/>
              </a:rPr>
              <a:t>0-1</a:t>
            </a:r>
            <a:r>
              <a:rPr lang="zh-CN" altLang="en-US" sz="2400" dirty="0">
                <a:latin typeface="Times New Roman" panose="02020603050405020304" pitchFamily="18" charset="0"/>
              </a:rPr>
              <a:t>名，二等奖</a:t>
            </a:r>
            <a:r>
              <a:rPr lang="en-US" altLang="zh-CN" sz="2400" dirty="0">
                <a:latin typeface="Times New Roman" panose="02020603050405020304" pitchFamily="18" charset="0"/>
              </a:rPr>
              <a:t>0-2</a:t>
            </a:r>
            <a:r>
              <a:rPr lang="zh-CN" altLang="en-US" sz="2400" dirty="0">
                <a:latin typeface="Times New Roman" panose="02020603050405020304" pitchFamily="18" charset="0"/>
              </a:rPr>
              <a:t>名，三等奖</a:t>
            </a:r>
            <a:r>
              <a:rPr lang="en-US" altLang="zh-CN" sz="2400" dirty="0">
                <a:latin typeface="Times New Roman" panose="02020603050405020304" pitchFamily="18" charset="0"/>
              </a:rPr>
              <a:t>0-3</a:t>
            </a:r>
            <a:r>
              <a:rPr lang="zh-CN" altLang="en-US" sz="2400" dirty="0">
                <a:latin typeface="Times New Roman" panose="02020603050405020304" pitchFamily="18" charset="0"/>
              </a:rPr>
              <a:t>名。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</a:rPr>
              <a:t>微调赛道与不微调赛道分开排名。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</a:rPr>
              <a:t>荣誉证书将由中国中文信息学会颁发。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3E5082-3720-C474-07F2-BD98F6127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48"/>
          <a:stretch/>
        </p:blipFill>
        <p:spPr>
          <a:xfrm>
            <a:off x="8043440" y="128417"/>
            <a:ext cx="4250400" cy="46012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08D378-2587-3FEF-2BD5-9190B8B1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4667" y="6492875"/>
            <a:ext cx="2743200" cy="365125"/>
          </a:xfrm>
        </p:spPr>
        <p:txBody>
          <a:bodyPr/>
          <a:lstStyle/>
          <a:p>
            <a:fld id="{D2E4D83E-561F-4FD9-ABBE-CB54B32BB95A}" type="slidenum">
              <a:rPr lang="zh-CN" altLang="en-US" sz="1600" smtClean="0">
                <a:solidFill>
                  <a:schemeClr val="bg1"/>
                </a:solidFill>
              </a:rPr>
              <a:t>17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806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2576E-FE04-D4CC-1AD8-E9ECA484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79BC6F-6680-DCAA-A616-8A370D9A5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-38622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FIE2025</a:t>
            </a:r>
            <a:r>
              <a:rPr lang="zh-CN" altLang="en-US" sz="2800" dirty="0"/>
              <a:t>任务介绍</a:t>
            </a:r>
            <a:r>
              <a:rPr lang="en-US" altLang="zh-CN" sz="2800" dirty="0"/>
              <a:t>——</a:t>
            </a:r>
            <a:r>
              <a:rPr lang="zh-CN" altLang="en-US" sz="2800" dirty="0"/>
              <a:t>时间安排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2668C20-02E3-7992-949A-9EB7D7B5D4AF}"/>
              </a:ext>
            </a:extLst>
          </p:cNvPr>
          <p:cNvCxnSpPr>
            <a:cxnSpLocks/>
          </p:cNvCxnSpPr>
          <p:nvPr/>
        </p:nvCxnSpPr>
        <p:spPr>
          <a:xfrm>
            <a:off x="474133" y="1005762"/>
            <a:ext cx="112437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6C96CA91-4D5B-FF3A-FD22-053448ADB38F}"/>
              </a:ext>
            </a:extLst>
          </p:cNvPr>
          <p:cNvSpPr/>
          <p:nvPr/>
        </p:nvSpPr>
        <p:spPr>
          <a:xfrm>
            <a:off x="0" y="6496493"/>
            <a:ext cx="12192000" cy="361507"/>
          </a:xfrm>
          <a:prstGeom prst="rect">
            <a:avLst/>
          </a:prstGeom>
          <a:solidFill>
            <a:srgbClr val="00285F"/>
          </a:solidFill>
          <a:ln>
            <a:solidFill>
              <a:srgbClr val="002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73B584-CDB6-9A72-C5D2-3D4903AC9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286940"/>
            <a:ext cx="10515600" cy="503520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重要时间节点：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2025</a:t>
            </a:r>
            <a:r>
              <a:rPr lang="zh-CN" altLang="en-US" sz="2400" dirty="0">
                <a:latin typeface="Times New Roman" panose="02020603050405020304" pitchFamily="18" charset="0"/>
              </a:rPr>
              <a:t>年</a:t>
            </a:r>
            <a:r>
              <a:rPr lang="en-US" altLang="zh-CN" sz="2400" u="sng" dirty="0">
                <a:latin typeface="Times New Roman" panose="02020603050405020304" pitchFamily="18" charset="0"/>
              </a:rPr>
              <a:t>5</a:t>
            </a:r>
            <a:r>
              <a:rPr lang="zh-CN" altLang="en-US" sz="2400" u="sng" dirty="0">
                <a:latin typeface="Times New Roman" panose="02020603050405020304" pitchFamily="18" charset="0"/>
              </a:rPr>
              <a:t>月</a:t>
            </a:r>
            <a:r>
              <a:rPr lang="en-US" altLang="zh-CN" sz="2400" u="sng" dirty="0">
                <a:latin typeface="Times New Roman" panose="02020603050405020304" pitchFamily="18" charset="0"/>
              </a:rPr>
              <a:t>3</a:t>
            </a:r>
            <a:r>
              <a:rPr lang="zh-CN" altLang="en-US" sz="2400" u="sng" dirty="0">
                <a:latin typeface="Times New Roman" panose="02020603050405020304" pitchFamily="18" charset="0"/>
              </a:rPr>
              <a:t>日</a:t>
            </a:r>
            <a:r>
              <a:rPr lang="zh-CN" altLang="en-US" sz="2400" dirty="0">
                <a:latin typeface="Times New Roman" panose="02020603050405020304" pitchFamily="18" charset="0"/>
              </a:rPr>
              <a:t>：天池平台“提交结果”页面开放（用以测试提交程序）；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2025</a:t>
            </a:r>
            <a:r>
              <a:rPr lang="zh-CN" altLang="en-US" sz="2400" dirty="0">
                <a:latin typeface="Times New Roman" panose="02020603050405020304" pitchFamily="18" charset="0"/>
              </a:rPr>
              <a:t>年</a:t>
            </a:r>
            <a:r>
              <a:rPr lang="en-US" altLang="zh-CN" sz="2400" u="sng" dirty="0">
                <a:latin typeface="Times New Roman" panose="02020603050405020304" pitchFamily="18" charset="0"/>
              </a:rPr>
              <a:t>5</a:t>
            </a:r>
            <a:r>
              <a:rPr lang="zh-CN" altLang="en-US" sz="2400" u="sng" dirty="0">
                <a:latin typeface="Times New Roman" panose="02020603050405020304" pitchFamily="18" charset="0"/>
              </a:rPr>
              <a:t>月</a:t>
            </a:r>
            <a:r>
              <a:rPr lang="en-US" altLang="zh-CN" sz="2400" u="sng" dirty="0">
                <a:latin typeface="Times New Roman" panose="02020603050405020304" pitchFamily="18" charset="0"/>
              </a:rPr>
              <a:t>6</a:t>
            </a:r>
            <a:r>
              <a:rPr lang="zh-CN" altLang="en-US" sz="2400" u="sng" dirty="0">
                <a:latin typeface="Times New Roman" panose="02020603050405020304" pitchFamily="18" charset="0"/>
              </a:rPr>
              <a:t>日</a:t>
            </a:r>
            <a:r>
              <a:rPr lang="en-US" altLang="zh-CN" sz="2400" u="sng" dirty="0">
                <a:latin typeface="Times New Roman" panose="02020603050405020304" pitchFamily="18" charset="0"/>
              </a:rPr>
              <a:t>-12</a:t>
            </a:r>
            <a:r>
              <a:rPr lang="zh-CN" altLang="en-US" sz="2400" u="sng" dirty="0">
                <a:latin typeface="Times New Roman" panose="02020603050405020304" pitchFamily="18" charset="0"/>
              </a:rPr>
              <a:t>日</a:t>
            </a:r>
            <a:r>
              <a:rPr lang="zh-CN" altLang="en-US" sz="2400" dirty="0">
                <a:latin typeface="Times New Roman" panose="02020603050405020304" pitchFamily="18" charset="0"/>
              </a:rPr>
              <a:t>：组织方公布评测集；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2025</a:t>
            </a:r>
            <a:r>
              <a:rPr lang="zh-CN" altLang="en-US" sz="2400" dirty="0">
                <a:latin typeface="Times New Roman" panose="02020603050405020304" pitchFamily="18" charset="0"/>
              </a:rPr>
              <a:t>年</a:t>
            </a:r>
            <a:r>
              <a:rPr lang="en-US" altLang="zh-CN" sz="2400" u="sng" dirty="0">
                <a:latin typeface="Times New Roman" panose="02020603050405020304" pitchFamily="18" charset="0"/>
              </a:rPr>
              <a:t>5</a:t>
            </a:r>
            <a:r>
              <a:rPr lang="zh-CN" altLang="en-US" sz="2400" u="sng" dirty="0">
                <a:latin typeface="Times New Roman" panose="02020603050405020304" pitchFamily="18" charset="0"/>
              </a:rPr>
              <a:t>月</a:t>
            </a:r>
            <a:r>
              <a:rPr lang="en-US" altLang="zh-CN" sz="2400" u="sng" dirty="0">
                <a:latin typeface="Times New Roman" panose="02020603050405020304" pitchFamily="18" charset="0"/>
              </a:rPr>
              <a:t>20</a:t>
            </a:r>
            <a:r>
              <a:rPr lang="zh-CN" altLang="en-US" sz="2400" u="sng" dirty="0">
                <a:latin typeface="Times New Roman" panose="02020603050405020304" pitchFamily="18" charset="0"/>
              </a:rPr>
              <a:t>日</a:t>
            </a:r>
            <a:r>
              <a:rPr lang="zh-CN" altLang="en-US" sz="2400" dirty="0">
                <a:latin typeface="Times New Roman" panose="02020603050405020304" pitchFamily="18" charset="0"/>
              </a:rPr>
              <a:t>：参赛队伍在</a:t>
            </a:r>
            <a:r>
              <a:rPr lang="en-US" altLang="zh-CN" sz="2400" dirty="0" err="1">
                <a:latin typeface="Times New Roman" panose="02020603050405020304" pitchFamily="18" charset="0"/>
              </a:rPr>
              <a:t>OpenReview</a:t>
            </a:r>
            <a:r>
              <a:rPr lang="zh-CN" altLang="en-US" sz="2400" dirty="0">
                <a:latin typeface="Times New Roman" panose="02020603050405020304" pitchFamily="18" charset="0"/>
              </a:rPr>
              <a:t>中提交技术报告，用于审核；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2025</a:t>
            </a:r>
            <a:r>
              <a:rPr lang="zh-CN" altLang="en-US" sz="2400" dirty="0">
                <a:latin typeface="Times New Roman" panose="02020603050405020304" pitchFamily="18" charset="0"/>
              </a:rPr>
              <a:t>年</a:t>
            </a:r>
            <a:r>
              <a:rPr lang="en-US" altLang="zh-CN" sz="2400" u="sng" dirty="0">
                <a:latin typeface="Times New Roman" panose="02020603050405020304" pitchFamily="18" charset="0"/>
              </a:rPr>
              <a:t>5</a:t>
            </a:r>
            <a:r>
              <a:rPr lang="zh-CN" altLang="en-US" sz="2400" u="sng" dirty="0">
                <a:latin typeface="Times New Roman" panose="02020603050405020304" pitchFamily="18" charset="0"/>
              </a:rPr>
              <a:t>月下旬</a:t>
            </a:r>
            <a:r>
              <a:rPr lang="zh-CN" altLang="en-US" sz="2400" dirty="0">
                <a:latin typeface="Times New Roman" panose="02020603050405020304" pitchFamily="18" charset="0"/>
              </a:rPr>
              <a:t>：组织方对技术报告开展集中评审，提出修改意见；各参赛队伍修改技术报告；组织方将推荐排名靠前的队伍将技术报告扩写成论文投稿。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2025</a:t>
            </a:r>
            <a:r>
              <a:rPr lang="zh-CN" altLang="en-US" sz="2400" dirty="0">
                <a:latin typeface="Times New Roman" panose="02020603050405020304" pitchFamily="18" charset="0"/>
              </a:rPr>
              <a:t>年</a:t>
            </a:r>
            <a:r>
              <a:rPr lang="en-US" altLang="zh-CN" sz="2400" u="sng" dirty="0">
                <a:latin typeface="Times New Roman" panose="02020603050405020304" pitchFamily="18" charset="0"/>
              </a:rPr>
              <a:t>6</a:t>
            </a:r>
            <a:r>
              <a:rPr lang="zh-CN" altLang="en-US" sz="2400" u="sng" dirty="0">
                <a:latin typeface="Times New Roman" panose="02020603050405020304" pitchFamily="18" charset="0"/>
              </a:rPr>
              <a:t>月</a:t>
            </a:r>
            <a:r>
              <a:rPr lang="en-US" altLang="zh-CN" sz="2400" u="sng" dirty="0">
                <a:latin typeface="Times New Roman" panose="02020603050405020304" pitchFamily="18" charset="0"/>
              </a:rPr>
              <a:t>1</a:t>
            </a:r>
            <a:r>
              <a:rPr lang="zh-CN" altLang="en-US" sz="2400" u="sng" dirty="0">
                <a:latin typeface="Times New Roman" panose="02020603050405020304" pitchFamily="18" charset="0"/>
              </a:rPr>
              <a:t>日</a:t>
            </a:r>
            <a:r>
              <a:rPr lang="zh-CN" altLang="en-US" sz="2400" dirty="0">
                <a:latin typeface="Times New Roman" panose="02020603050405020304" pitchFamily="18" charset="0"/>
              </a:rPr>
              <a:t>：组织方公布中文叙实性推理评测结果，同时向工作坊提交任务综述。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完整时间安排请见</a:t>
            </a:r>
            <a:r>
              <a:rPr lang="en-US" altLang="zh-CN" sz="2400" dirty="0" err="1">
                <a:latin typeface="Times New Roman" panose="02020603050405020304" pitchFamily="18" charset="0"/>
              </a:rPr>
              <a:t>Github</a:t>
            </a:r>
            <a:r>
              <a:rPr lang="zh-CN" altLang="en-US" sz="2400" dirty="0">
                <a:latin typeface="Times New Roman" panose="02020603050405020304" pitchFamily="18" charset="0"/>
              </a:rPr>
              <a:t>任务网站</a:t>
            </a:r>
            <a:r>
              <a:rPr lang="en-US" altLang="zh-CN" sz="2400" dirty="0">
                <a:latin typeface="Times New Roman" panose="02020603050405020304" pitchFamily="18" charset="0"/>
                <a:hlinkClick r:id="rId3"/>
              </a:rPr>
              <a:t>https://github.com/UM-FAH-Yuan/FIE2025/tree/main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59B7F0-0EC2-BB58-05B3-7D31ED9ABD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48"/>
          <a:stretch/>
        </p:blipFill>
        <p:spPr>
          <a:xfrm>
            <a:off x="8043440" y="128417"/>
            <a:ext cx="4250400" cy="46012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A2F265-5EF9-B457-25F7-D72D6BCC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4667" y="6492875"/>
            <a:ext cx="2743200" cy="365125"/>
          </a:xfrm>
        </p:spPr>
        <p:txBody>
          <a:bodyPr/>
          <a:lstStyle/>
          <a:p>
            <a:fld id="{D2E4D83E-561F-4FD9-ABBE-CB54B32BB95A}" type="slidenum">
              <a:rPr lang="zh-CN" altLang="en-US" sz="1600" smtClean="0">
                <a:solidFill>
                  <a:schemeClr val="bg1"/>
                </a:solidFill>
              </a:rPr>
              <a:t>18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62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9041C-5B1B-A672-5907-976323FE3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0A8E21-0993-7DBB-D3F8-25FE6D3A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-38622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FIE2025</a:t>
            </a:r>
            <a:r>
              <a:rPr lang="zh-CN" altLang="en-US" sz="2800" dirty="0"/>
              <a:t>任务介绍</a:t>
            </a:r>
            <a:r>
              <a:rPr lang="en-US" altLang="zh-CN" sz="2800" dirty="0"/>
              <a:t>——</a:t>
            </a:r>
            <a:r>
              <a:rPr lang="zh-CN" altLang="en-US" sz="2800" dirty="0"/>
              <a:t>预计问题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D226E0D-471E-BA3B-62F4-A1B20368FB74}"/>
              </a:ext>
            </a:extLst>
          </p:cNvPr>
          <p:cNvCxnSpPr>
            <a:cxnSpLocks/>
          </p:cNvCxnSpPr>
          <p:nvPr/>
        </p:nvCxnSpPr>
        <p:spPr>
          <a:xfrm>
            <a:off x="474133" y="1005762"/>
            <a:ext cx="112437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AA347060-08B0-DD40-0F89-650A95BEFD24}"/>
              </a:ext>
            </a:extLst>
          </p:cNvPr>
          <p:cNvSpPr/>
          <p:nvPr/>
        </p:nvSpPr>
        <p:spPr>
          <a:xfrm>
            <a:off x="0" y="6496493"/>
            <a:ext cx="12192000" cy="361507"/>
          </a:xfrm>
          <a:prstGeom prst="rect">
            <a:avLst/>
          </a:prstGeom>
          <a:solidFill>
            <a:srgbClr val="00285F"/>
          </a:solidFill>
          <a:ln>
            <a:solidFill>
              <a:srgbClr val="002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39F25-2F92-7AD4-F2CB-6C5A14F06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286940"/>
            <a:ext cx="10515600" cy="503520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预计问题：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1.</a:t>
            </a:r>
            <a:r>
              <a:rPr lang="zh-CN" altLang="en-US" sz="2400" dirty="0">
                <a:latin typeface="Times New Roman" panose="02020603050405020304" pitchFamily="18" charset="0"/>
              </a:rPr>
              <a:t> 模型拒绝回答</a:t>
            </a:r>
            <a:r>
              <a:rPr lang="en-US" altLang="zh-CN" sz="2400" dirty="0">
                <a:latin typeface="Times New Roman" panose="02020603050405020304" pitchFamily="18" charset="0"/>
              </a:rPr>
              <a:t>——</a:t>
            </a:r>
            <a:r>
              <a:rPr lang="zh-CN" altLang="en-US" sz="2400" dirty="0">
                <a:latin typeface="Times New Roman" panose="02020603050405020304" pitchFamily="18" charset="0"/>
              </a:rPr>
              <a:t>评测过程中超半数队伍反馈则排除此题（题目总数</a:t>
            </a:r>
            <a:r>
              <a:rPr lang="en-US" altLang="zh-CN" sz="2400" dirty="0">
                <a:latin typeface="Times New Roman" panose="02020603050405020304" pitchFamily="18" charset="0"/>
              </a:rPr>
              <a:t>-1</a:t>
            </a:r>
            <a:r>
              <a:rPr lang="zh-CN" altLang="en-US" sz="2400" dirty="0">
                <a:latin typeface="Times New Roman" panose="02020603050405020304" pitchFamily="18" charset="0"/>
              </a:rPr>
              <a:t>）。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2.</a:t>
            </a:r>
            <a:r>
              <a:rPr lang="zh-CN" altLang="en-US" sz="2400" dirty="0">
                <a:latin typeface="Times New Roman" panose="02020603050405020304" pitchFamily="18" charset="0"/>
              </a:rPr>
              <a:t> 建议关闭深度推理。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3.</a:t>
            </a:r>
            <a:r>
              <a:rPr lang="zh-CN" altLang="en-US" sz="2400" dirty="0">
                <a:latin typeface="Times New Roman" panose="02020603050405020304" pitchFamily="18" charset="0"/>
              </a:rPr>
              <a:t> 可以选择微调与不微调两个赛道其一参加，也可同时参加。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4.</a:t>
            </a:r>
            <a:r>
              <a:rPr lang="zh-CN" altLang="en-US" sz="2400" dirty="0">
                <a:latin typeface="Times New Roman" panose="02020603050405020304" pitchFamily="18" charset="0"/>
              </a:rPr>
              <a:t> 数据清洗困难</a:t>
            </a:r>
            <a:r>
              <a:rPr lang="en-US" altLang="zh-CN" sz="2400" dirty="0">
                <a:latin typeface="Times New Roman" panose="02020603050405020304" pitchFamily="18" charset="0"/>
              </a:rPr>
              <a:t>——</a:t>
            </a:r>
            <a:r>
              <a:rPr lang="zh-CN" altLang="en-US" sz="2400" dirty="0">
                <a:latin typeface="Times New Roman" panose="02020603050405020304" pitchFamily="18" charset="0"/>
              </a:rPr>
              <a:t>可用代码统一提取答案，但不能人工修改。如果模型前后回答不一致，则需要修改</a:t>
            </a:r>
            <a:r>
              <a:rPr lang="en-US" altLang="zh-CN" sz="2400" dirty="0">
                <a:latin typeface="Times New Roman" panose="02020603050405020304" pitchFamily="18" charset="0"/>
              </a:rPr>
              <a:t>prompt</a:t>
            </a:r>
            <a:r>
              <a:rPr lang="zh-CN" altLang="en-US" sz="2400" dirty="0">
                <a:latin typeface="Times New Roman" panose="02020603050405020304" pitchFamily="18" charset="0"/>
              </a:rPr>
              <a:t>。注意要求模型只给出结果，不要解释。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5.</a:t>
            </a:r>
            <a:r>
              <a:rPr lang="zh-CN" altLang="en-US" sz="2400" dirty="0">
                <a:latin typeface="Times New Roman" panose="02020603050405020304" pitchFamily="18" charset="0"/>
              </a:rPr>
              <a:t> 评测过程中可在天池平台实时查看排行榜</a:t>
            </a:r>
            <a:r>
              <a:rPr lang="en-US" altLang="zh-CN" sz="2400" dirty="0">
                <a:latin typeface="Times New Roman" panose="02020603050405020304" pitchFamily="18" charset="0"/>
              </a:rPr>
              <a:t>——</a:t>
            </a:r>
            <a:r>
              <a:rPr lang="zh-CN" altLang="en-US" sz="2400" dirty="0">
                <a:latin typeface="Times New Roman" panose="02020603050405020304" pitchFamily="18" charset="0"/>
              </a:rPr>
              <a:t>天池排行榜不代表最终结果（不签署协议或不提交技术报告的队伍的成绩不参与最终排名）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6.</a:t>
            </a:r>
            <a:r>
              <a:rPr lang="zh-CN" altLang="en-US" sz="2400" dirty="0">
                <a:latin typeface="Times New Roman" panose="02020603050405020304" pitchFamily="18" charset="0"/>
              </a:rPr>
              <a:t>评测过程中如遇问题，可随时在</a:t>
            </a:r>
            <a:r>
              <a:rPr lang="en-US" altLang="zh-CN" sz="2400" dirty="0">
                <a:latin typeface="Times New Roman" panose="02020603050405020304" pitchFamily="18" charset="0"/>
              </a:rPr>
              <a:t>QQ</a:t>
            </a:r>
            <a:r>
              <a:rPr lang="zh-CN" altLang="en-US" sz="2400" dirty="0">
                <a:latin typeface="Times New Roman" panose="02020603050405020304" pitchFamily="18" charset="0"/>
              </a:rPr>
              <a:t>群交流，或发邮件给联系人</a:t>
            </a:r>
            <a:r>
              <a:rPr lang="en-US" altLang="zh-CN" sz="2400" dirty="0" err="1">
                <a:latin typeface="Times New Roman" panose="02020603050405020304" pitchFamily="18" charset="0"/>
              </a:rPr>
              <a:t>guanliang.cong@connect.um.edu.mo</a:t>
            </a:r>
            <a:r>
              <a:rPr lang="zh-CN" altLang="en-US" sz="2400" dirty="0">
                <a:latin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51311A-729A-6A79-79B4-FF148C4B5B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48"/>
          <a:stretch/>
        </p:blipFill>
        <p:spPr>
          <a:xfrm>
            <a:off x="8043440" y="128417"/>
            <a:ext cx="4250400" cy="46012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3AD731-E74B-0284-7D57-1F43858B0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4667" y="6492875"/>
            <a:ext cx="2743200" cy="365125"/>
          </a:xfrm>
        </p:spPr>
        <p:txBody>
          <a:bodyPr/>
          <a:lstStyle/>
          <a:p>
            <a:fld id="{D2E4D83E-561F-4FD9-ABBE-CB54B32BB95A}" type="slidenum">
              <a:rPr lang="zh-CN" altLang="en-US" sz="1600" smtClean="0">
                <a:solidFill>
                  <a:schemeClr val="bg1"/>
                </a:solidFill>
              </a:rPr>
              <a:t>19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7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74BD51-B79E-CF30-F4E0-A0F9F08C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9795" y="6400418"/>
            <a:ext cx="2743200" cy="365125"/>
          </a:xfrm>
        </p:spPr>
        <p:txBody>
          <a:bodyPr/>
          <a:lstStyle/>
          <a:p>
            <a:fld id="{D2E4D83E-561F-4FD9-ABBE-CB54B32BB95A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082E65C-B935-550A-9F97-106A9ADE6B76}"/>
              </a:ext>
            </a:extLst>
          </p:cNvPr>
          <p:cNvSpPr/>
          <p:nvPr/>
        </p:nvSpPr>
        <p:spPr>
          <a:xfrm>
            <a:off x="8725358" y="1"/>
            <a:ext cx="3466641" cy="6858000"/>
          </a:xfrm>
          <a:prstGeom prst="rect">
            <a:avLst/>
          </a:prstGeom>
          <a:solidFill>
            <a:srgbClr val="00285F"/>
          </a:solidFill>
          <a:ln>
            <a:solidFill>
              <a:srgbClr val="002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A24C874-031B-C321-0F85-4286CF1292FD}"/>
              </a:ext>
            </a:extLst>
          </p:cNvPr>
          <p:cNvGrpSpPr/>
          <p:nvPr/>
        </p:nvGrpSpPr>
        <p:grpSpPr>
          <a:xfrm>
            <a:off x="9018753" y="3013502"/>
            <a:ext cx="2943795" cy="830997"/>
            <a:chOff x="-265886" y="2487402"/>
            <a:chExt cx="4408509" cy="742963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4EC4175-3AD7-B2F6-C9A6-431C5506BC62}"/>
                </a:ext>
              </a:extLst>
            </p:cNvPr>
            <p:cNvSpPr txBox="1"/>
            <p:nvPr/>
          </p:nvSpPr>
          <p:spPr>
            <a:xfrm>
              <a:off x="-99479" y="2487402"/>
              <a:ext cx="4242102" cy="742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 pitchFamily="34" charset="0"/>
                </a:rPr>
                <a:t>主要内容</a:t>
              </a:r>
            </a:p>
          </p:txBody>
        </p:sp>
        <p:sp>
          <p:nvSpPr>
            <p:cNvPr id="9" name="等腰三角形 6">
              <a:extLst>
                <a:ext uri="{FF2B5EF4-FFF2-40B4-BE49-F238E27FC236}">
                  <a16:creationId xmlns:a16="http://schemas.microsoft.com/office/drawing/2014/main" id="{9E612638-B1CE-CF2E-F978-E14D82730975}"/>
                </a:ext>
              </a:extLst>
            </p:cNvPr>
            <p:cNvSpPr/>
            <p:nvPr/>
          </p:nvSpPr>
          <p:spPr>
            <a:xfrm rot="16200000">
              <a:off x="-279199" y="2865863"/>
              <a:ext cx="193033" cy="166407"/>
            </a:xfrm>
            <a:prstGeom prst="triangle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BD613613-881F-20D2-F5FB-536BD45447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2453" b="-2555"/>
          <a:stretch/>
        </p:blipFill>
        <p:spPr>
          <a:xfrm>
            <a:off x="493110" y="370861"/>
            <a:ext cx="3466641" cy="385884"/>
          </a:xfrm>
          <a:prstGeom prst="rect">
            <a:avLst/>
          </a:prstGeom>
        </p:spPr>
      </p:pic>
      <p:graphicFrame>
        <p:nvGraphicFramePr>
          <p:cNvPr id="10" name="内容占位符 9">
            <a:extLst>
              <a:ext uri="{FF2B5EF4-FFF2-40B4-BE49-F238E27FC236}">
                <a16:creationId xmlns:a16="http://schemas.microsoft.com/office/drawing/2014/main" id="{85B1549F-61BB-A636-27BF-C7B61B84B1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512671"/>
              </p:ext>
            </p:extLst>
          </p:nvPr>
        </p:nvGraphicFramePr>
        <p:xfrm>
          <a:off x="229452" y="756745"/>
          <a:ext cx="8261340" cy="5871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9351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5E8D6-0E50-C950-C326-B2AEBBDF6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587BF-2AB4-08BD-5510-3909A82E9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-38622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FIE2025</a:t>
            </a:r>
            <a:r>
              <a:rPr lang="zh-CN" altLang="en-US" sz="2800" dirty="0"/>
              <a:t>任务介绍</a:t>
            </a:r>
            <a:r>
              <a:rPr lang="en-US" altLang="zh-CN" sz="2800" dirty="0"/>
              <a:t>——Q</a:t>
            </a:r>
            <a:r>
              <a:rPr lang="zh-CN" altLang="en-US" sz="2800" dirty="0"/>
              <a:t> </a:t>
            </a:r>
            <a:r>
              <a:rPr lang="en-US" altLang="zh-CN" sz="2800" dirty="0"/>
              <a:t>&amp;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endParaRPr lang="zh-CN" altLang="en-US" sz="2800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F4D7285-9AA9-EF8B-2534-AD9AB33D0354}"/>
              </a:ext>
            </a:extLst>
          </p:cNvPr>
          <p:cNvCxnSpPr>
            <a:cxnSpLocks/>
          </p:cNvCxnSpPr>
          <p:nvPr/>
        </p:nvCxnSpPr>
        <p:spPr>
          <a:xfrm>
            <a:off x="474133" y="1005762"/>
            <a:ext cx="112437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ABBB9B36-F363-B7A7-3ECE-4DF266F5DEA0}"/>
              </a:ext>
            </a:extLst>
          </p:cNvPr>
          <p:cNvSpPr/>
          <p:nvPr/>
        </p:nvSpPr>
        <p:spPr>
          <a:xfrm>
            <a:off x="0" y="6496493"/>
            <a:ext cx="12192000" cy="361507"/>
          </a:xfrm>
          <a:prstGeom prst="rect">
            <a:avLst/>
          </a:prstGeom>
          <a:solidFill>
            <a:srgbClr val="00285F"/>
          </a:solidFill>
          <a:ln>
            <a:solidFill>
              <a:srgbClr val="002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06200A-2E99-DEA1-50A3-4109532A3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273" y="2231916"/>
            <a:ext cx="10515600" cy="503520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zh-CN" sz="10000" dirty="0">
                <a:latin typeface="Times New Roman" panose="02020603050405020304" pitchFamily="18" charset="0"/>
              </a:rPr>
              <a:t>Q &amp; A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A03939-CDF4-0176-614C-47911C3E7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48"/>
          <a:stretch/>
        </p:blipFill>
        <p:spPr>
          <a:xfrm>
            <a:off x="8043440" y="128417"/>
            <a:ext cx="4250400" cy="46012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5F081-982E-4B69-951C-578F0E11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4667" y="6492875"/>
            <a:ext cx="2743200" cy="365125"/>
          </a:xfrm>
        </p:spPr>
        <p:txBody>
          <a:bodyPr/>
          <a:lstStyle/>
          <a:p>
            <a:fld id="{D2E4D83E-561F-4FD9-ABBE-CB54B32BB95A}" type="slidenum">
              <a:rPr lang="zh-CN" altLang="en-US" sz="1600" smtClean="0">
                <a:solidFill>
                  <a:schemeClr val="bg1"/>
                </a:solidFill>
              </a:rPr>
              <a:t>20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494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CF194-5DBC-AEA2-F92B-46C0C8AB1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7451"/>
            <a:ext cx="10515600" cy="7572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3600" dirty="0"/>
              <a:t>感谢垂注，敬请赐教！</a:t>
            </a:r>
            <a:endParaRPr lang="en-GB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37FB8-E39E-5E05-955C-9001F2D2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4D83E-561F-4FD9-ABBE-CB54B32BB95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134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9BFF0-2BCD-4D4D-B228-08E33A9E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-38622"/>
            <a:ext cx="10515600" cy="1325562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叙实性和叙实性推理简介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1A87EF7-21E5-4A33-874F-ABB6F78DB091}"/>
              </a:ext>
            </a:extLst>
          </p:cNvPr>
          <p:cNvCxnSpPr>
            <a:cxnSpLocks/>
          </p:cNvCxnSpPr>
          <p:nvPr/>
        </p:nvCxnSpPr>
        <p:spPr>
          <a:xfrm>
            <a:off x="474133" y="1005762"/>
            <a:ext cx="112437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0AC9034-C764-4EAD-A17C-9FF1847BFCA3}"/>
              </a:ext>
            </a:extLst>
          </p:cNvPr>
          <p:cNvSpPr/>
          <p:nvPr/>
        </p:nvSpPr>
        <p:spPr>
          <a:xfrm>
            <a:off x="0" y="6496493"/>
            <a:ext cx="12192000" cy="361507"/>
          </a:xfrm>
          <a:prstGeom prst="rect">
            <a:avLst/>
          </a:prstGeom>
          <a:solidFill>
            <a:srgbClr val="00285F"/>
          </a:solidFill>
          <a:ln>
            <a:solidFill>
              <a:srgbClr val="002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FE7C25-8F0C-2A4D-9BC3-DEB5C16B4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286940"/>
            <a:ext cx="10515600" cy="478823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什么是叙实性（</a:t>
            </a:r>
            <a:r>
              <a:rPr lang="en-US" altLang="zh-CN" sz="2400" dirty="0">
                <a:latin typeface="Times New Roman" panose="02020603050405020304" pitchFamily="18" charset="0"/>
              </a:rPr>
              <a:t>factivity</a:t>
            </a:r>
            <a:r>
              <a:rPr lang="zh-CN" altLang="en-US" sz="2400" dirty="0">
                <a:latin typeface="Times New Roman" panose="02020603050405020304" pitchFamily="18" charset="0"/>
              </a:rPr>
              <a:t>）？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例</a:t>
            </a:r>
            <a:r>
              <a:rPr lang="en-US" altLang="zh-CN" sz="2400" dirty="0">
                <a:latin typeface="Times New Roman" panose="02020603050405020304" pitchFamily="18" charset="0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</a:rPr>
              <a:t>a.</a:t>
            </a:r>
            <a:r>
              <a:rPr lang="zh-CN" altLang="en-US" sz="2400" dirty="0">
                <a:latin typeface="Times New Roman" panose="02020603050405020304" pitchFamily="18" charset="0"/>
              </a:rPr>
              <a:t>小李</a:t>
            </a:r>
            <a:r>
              <a:rPr lang="zh-CN" altLang="en-US" sz="24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知道</a:t>
            </a:r>
            <a:r>
              <a:rPr lang="zh-CN" altLang="en-US" sz="2400" dirty="0">
                <a:solidFill>
                  <a:schemeClr val="accent5"/>
                </a:solidFill>
                <a:latin typeface="Times New Roman" panose="02020603050405020304" pitchFamily="18" charset="0"/>
              </a:rPr>
              <a:t>小王是中国人</a:t>
            </a:r>
            <a:r>
              <a:rPr lang="zh-CN" altLang="en-US" sz="2400" dirty="0">
                <a:latin typeface="Times New Roman" panose="02020603050405020304" pitchFamily="18" charset="0"/>
              </a:rPr>
              <a:t>。</a:t>
            </a:r>
            <a:r>
              <a:rPr lang="en-US" altLang="zh-CN" sz="2400" dirty="0">
                <a:latin typeface="Times New Roman" panose="02020603050405020304" pitchFamily="18" charset="0"/>
              </a:rPr>
              <a:t>/ Jo </a:t>
            </a:r>
            <a:r>
              <a:rPr lang="en-US" altLang="zh-CN" sz="24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knows</a:t>
            </a:r>
            <a:r>
              <a:rPr lang="en-US" altLang="zh-CN" sz="2400" dirty="0">
                <a:latin typeface="Times New Roman" panose="02020603050405020304" pitchFamily="18" charset="0"/>
              </a:rPr>
              <a:t> that 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</a:rPr>
              <a:t>Bo is a Chinese</a:t>
            </a:r>
            <a:r>
              <a:rPr lang="en-US" altLang="zh-CN" sz="2400" dirty="0">
                <a:latin typeface="Times New Roman" panose="02020603050405020304" pitchFamily="18" charset="0"/>
              </a:rPr>
              <a:t>.</a:t>
            </a:r>
            <a:br>
              <a:rPr lang="en-US" altLang="zh-CN" sz="2400" dirty="0">
                <a:latin typeface="Times New Roman" panose="02020603050405020304" pitchFamily="18" charset="0"/>
              </a:rPr>
            </a:br>
            <a:r>
              <a:rPr lang="en-US" altLang="zh-CN" sz="2400" dirty="0">
                <a:latin typeface="Times New Roman" panose="02020603050405020304" pitchFamily="18" charset="0"/>
              </a:rPr>
              <a:t>        b.</a:t>
            </a:r>
            <a:r>
              <a:rPr lang="zh-CN" altLang="en-US" sz="2400" dirty="0">
                <a:latin typeface="Times New Roman" panose="02020603050405020304" pitchFamily="18" charset="0"/>
              </a:rPr>
              <a:t>小李</a:t>
            </a:r>
            <a:r>
              <a:rPr lang="zh-CN" altLang="en-US" sz="24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谎称</a:t>
            </a:r>
            <a:r>
              <a:rPr lang="zh-CN" altLang="en-US" sz="2400" dirty="0">
                <a:solidFill>
                  <a:schemeClr val="accent5"/>
                </a:solidFill>
                <a:latin typeface="Times New Roman" panose="02020603050405020304" pitchFamily="18" charset="0"/>
              </a:rPr>
              <a:t>小王是中国人</a:t>
            </a:r>
            <a:r>
              <a:rPr lang="zh-CN" altLang="en-US" sz="2400" dirty="0">
                <a:latin typeface="Times New Roman" panose="02020603050405020304" pitchFamily="18" charset="0"/>
              </a:rPr>
              <a:t>。</a:t>
            </a:r>
            <a:r>
              <a:rPr lang="en-US" altLang="zh-CN" sz="2400" dirty="0">
                <a:latin typeface="Times New Roman" panose="02020603050405020304" pitchFamily="18" charset="0"/>
              </a:rPr>
              <a:t>/ Jo </a:t>
            </a:r>
            <a:r>
              <a:rPr lang="en-US" altLang="zh-CN" sz="24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lies</a:t>
            </a:r>
            <a:r>
              <a:rPr lang="en-US" altLang="zh-CN" sz="2400" dirty="0">
                <a:latin typeface="Times New Roman" panose="02020603050405020304" pitchFamily="18" charset="0"/>
              </a:rPr>
              <a:t> that 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</a:rPr>
              <a:t>Bo is a Chinese</a:t>
            </a:r>
            <a:r>
              <a:rPr lang="en-US" altLang="zh-CN" sz="2400" dirty="0">
                <a:latin typeface="Times New Roman" panose="02020603050405020304" pitchFamily="18" charset="0"/>
              </a:rPr>
              <a:t>.</a:t>
            </a:r>
            <a:br>
              <a:rPr lang="en-US" altLang="zh-CN" sz="2400" dirty="0">
                <a:latin typeface="Times New Roman" panose="02020603050405020304" pitchFamily="18" charset="0"/>
              </a:rPr>
            </a:br>
            <a:r>
              <a:rPr lang="en-US" altLang="zh-CN" sz="2400" dirty="0">
                <a:latin typeface="Times New Roman" panose="02020603050405020304" pitchFamily="18" charset="0"/>
              </a:rPr>
              <a:t>        c.</a:t>
            </a:r>
            <a:r>
              <a:rPr lang="zh-CN" altLang="en-US" sz="2400" dirty="0">
                <a:latin typeface="Times New Roman" panose="02020603050405020304" pitchFamily="18" charset="0"/>
              </a:rPr>
              <a:t>小李</a:t>
            </a:r>
            <a:r>
              <a:rPr lang="zh-CN" altLang="en-US" sz="24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相信</a:t>
            </a:r>
            <a:r>
              <a:rPr lang="zh-CN" altLang="en-US" sz="2400" dirty="0">
                <a:solidFill>
                  <a:schemeClr val="accent5"/>
                </a:solidFill>
                <a:latin typeface="Times New Roman" panose="02020603050405020304" pitchFamily="18" charset="0"/>
              </a:rPr>
              <a:t>小王是中国人</a:t>
            </a:r>
            <a:r>
              <a:rPr lang="zh-CN" altLang="en-US" sz="2400" dirty="0">
                <a:latin typeface="Times New Roman" panose="02020603050405020304" pitchFamily="18" charset="0"/>
              </a:rPr>
              <a:t>。</a:t>
            </a:r>
            <a:r>
              <a:rPr lang="en-US" altLang="zh-CN" sz="2400" dirty="0">
                <a:latin typeface="Times New Roman" panose="02020603050405020304" pitchFamily="18" charset="0"/>
              </a:rPr>
              <a:t>/ Jo </a:t>
            </a:r>
            <a:r>
              <a:rPr lang="en-US" altLang="zh-CN" sz="24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believes</a:t>
            </a:r>
            <a:r>
              <a:rPr lang="en-US" altLang="zh-CN" sz="2400" dirty="0">
                <a:latin typeface="Times New Roman" panose="02020603050405020304" pitchFamily="18" charset="0"/>
              </a:rPr>
              <a:t> that 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</a:rPr>
              <a:t>Bo is a Chinese</a:t>
            </a:r>
            <a:r>
              <a:rPr lang="en-US" altLang="zh-CN" sz="2400" dirty="0"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1BEDEB9-2A2E-D8B6-4E87-C3F1A0344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48"/>
          <a:stretch/>
        </p:blipFill>
        <p:spPr>
          <a:xfrm>
            <a:off x="8043440" y="128417"/>
            <a:ext cx="4250400" cy="46012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2264EF-B1AC-CB73-9CAB-C586BE774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4667" y="6492875"/>
            <a:ext cx="2743200" cy="365125"/>
          </a:xfrm>
        </p:spPr>
        <p:txBody>
          <a:bodyPr/>
          <a:lstStyle/>
          <a:p>
            <a:fld id="{D2E4D83E-561F-4FD9-ABBE-CB54B32BB95A}" type="slidenum">
              <a:rPr lang="zh-CN" altLang="en-US" sz="1600" smtClean="0">
                <a:solidFill>
                  <a:schemeClr val="bg1"/>
                </a:solidFill>
              </a:rPr>
              <a:t>3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733051E-C841-9E52-89FC-2BD9A19906E0}"/>
              </a:ext>
            </a:extLst>
          </p:cNvPr>
          <p:cNvGrpSpPr/>
          <p:nvPr/>
        </p:nvGrpSpPr>
        <p:grpSpPr>
          <a:xfrm>
            <a:off x="2339859" y="2370266"/>
            <a:ext cx="2479964" cy="2633449"/>
            <a:chOff x="2339859" y="2370266"/>
            <a:chExt cx="2479964" cy="263344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F56AED1-B83D-DDF1-0B27-508AE400E067}"/>
                </a:ext>
              </a:extLst>
            </p:cNvPr>
            <p:cNvGrpSpPr/>
            <p:nvPr/>
          </p:nvGrpSpPr>
          <p:grpSpPr>
            <a:xfrm>
              <a:off x="2339859" y="2370266"/>
              <a:ext cx="2479964" cy="2212130"/>
              <a:chOff x="2558070" y="1216870"/>
              <a:chExt cx="2479964" cy="2212130"/>
            </a:xfrm>
          </p:grpSpPr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1D959E5-668B-D3FF-A9D3-9D086D04BD67}"/>
                  </a:ext>
                </a:extLst>
              </p:cNvPr>
              <p:cNvSpPr txBox="1"/>
              <p:nvPr/>
            </p:nvSpPr>
            <p:spPr>
              <a:xfrm>
                <a:off x="2558070" y="2939921"/>
                <a:ext cx="646331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FF0000"/>
                    </a:solidFill>
                  </a:rPr>
                  <a:t>谓语</a:t>
                </a:r>
              </a:p>
            </p:txBody>
          </p: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A50C067-731B-3A1C-26CF-2DC18730D72C}"/>
                  </a:ext>
                </a:extLst>
              </p:cNvPr>
              <p:cNvSpPr txBox="1"/>
              <p:nvPr/>
            </p:nvSpPr>
            <p:spPr>
              <a:xfrm>
                <a:off x="3745372" y="2961622"/>
                <a:ext cx="646331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accent5"/>
                    </a:solidFill>
                  </a:rPr>
                  <a:t>小句</a:t>
                </a:r>
              </a:p>
            </p:txBody>
          </p:sp>
          <p:cxnSp>
            <p:nvCxnSpPr>
              <p:cNvPr id="11" name="直线连接符 10">
                <a:extLst>
                  <a:ext uri="{FF2B5EF4-FFF2-40B4-BE49-F238E27FC236}">
                    <a16:creationId xmlns:a16="http://schemas.microsoft.com/office/drawing/2014/main" id="{1F757130-749B-877E-7A3F-5D9A2705A9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8070" y="1242863"/>
                <a:ext cx="0" cy="2186137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线连接符 11">
                <a:extLst>
                  <a:ext uri="{FF2B5EF4-FFF2-40B4-BE49-F238E27FC236}">
                    <a16:creationId xmlns:a16="http://schemas.microsoft.com/office/drawing/2014/main" id="{10F962C7-649F-71C8-2807-90BE0C4A8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4401" y="1216870"/>
                <a:ext cx="0" cy="2212130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符 12">
                <a:extLst>
                  <a:ext uri="{FF2B5EF4-FFF2-40B4-BE49-F238E27FC236}">
                    <a16:creationId xmlns:a16="http://schemas.microsoft.com/office/drawing/2014/main" id="{AC4DD9FF-FB53-F7A6-466C-D73F2C950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8034" y="1242862"/>
                <a:ext cx="0" cy="2186138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上弧形箭头 28">
              <a:extLst>
                <a:ext uri="{FF2B5EF4-FFF2-40B4-BE49-F238E27FC236}">
                  <a16:creationId xmlns:a16="http://schemas.microsoft.com/office/drawing/2014/main" id="{B1FACC93-5BFD-2A9C-A035-5A7874FB55EA}"/>
                </a:ext>
              </a:extLst>
            </p:cNvPr>
            <p:cNvSpPr/>
            <p:nvPr/>
          </p:nvSpPr>
          <p:spPr>
            <a:xfrm>
              <a:off x="2560488" y="4469917"/>
              <a:ext cx="1392377" cy="533798"/>
            </a:xfrm>
            <a:prstGeom prst="curvedUpArrow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442BD97-34BC-F14B-F04A-1EC4FB9C3BF7}"/>
                </a:ext>
              </a:extLst>
            </p:cNvPr>
            <p:cNvSpPr txBox="1"/>
            <p:nvPr/>
          </p:nvSpPr>
          <p:spPr>
            <a:xfrm>
              <a:off x="2772532" y="462202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推断真值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6791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5B6D2-D8F4-8E80-CA82-AAAAB44E3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C008A-89FA-C305-DC21-B6C2F739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-38622"/>
            <a:ext cx="10515600" cy="1325562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叙实性和叙实性推理简介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209F95C-240D-8913-1940-F9638FBCDFAF}"/>
              </a:ext>
            </a:extLst>
          </p:cNvPr>
          <p:cNvCxnSpPr>
            <a:cxnSpLocks/>
          </p:cNvCxnSpPr>
          <p:nvPr/>
        </p:nvCxnSpPr>
        <p:spPr>
          <a:xfrm>
            <a:off x="474133" y="1005762"/>
            <a:ext cx="112437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CF8E085E-0E11-2991-3A00-27D39C7E9F75}"/>
              </a:ext>
            </a:extLst>
          </p:cNvPr>
          <p:cNvSpPr/>
          <p:nvPr/>
        </p:nvSpPr>
        <p:spPr>
          <a:xfrm>
            <a:off x="0" y="6496493"/>
            <a:ext cx="12192000" cy="361507"/>
          </a:xfrm>
          <a:prstGeom prst="rect">
            <a:avLst/>
          </a:prstGeom>
          <a:solidFill>
            <a:srgbClr val="00285F"/>
          </a:solidFill>
          <a:ln>
            <a:solidFill>
              <a:srgbClr val="002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0EE055-279C-0B3D-0566-804621CAD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286940"/>
            <a:ext cx="10515600" cy="478823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什么是叙实性推理（</a:t>
            </a:r>
            <a:r>
              <a:rPr lang="en-US" altLang="zh-CN" sz="2400" dirty="0">
                <a:latin typeface="Times New Roman" panose="02020603050405020304" pitchFamily="18" charset="0"/>
              </a:rPr>
              <a:t>factivity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</a:rPr>
              <a:t>inference</a:t>
            </a:r>
            <a:r>
              <a:rPr lang="zh-CN" altLang="en-US" sz="2400" dirty="0">
                <a:latin typeface="Times New Roman" panose="02020603050405020304" pitchFamily="18" charset="0"/>
              </a:rPr>
              <a:t>）？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在理论语言学研究中，叙实性是一个涉及词汇、句法、语义、语用等许多层面的复杂的研究课题。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</a:rPr>
              <a:t>CL/NLP</a:t>
            </a:r>
            <a:r>
              <a:rPr lang="zh-CN" altLang="en-US" sz="2400" dirty="0">
                <a:latin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887EE1-BD92-0FFA-3D5D-42A6CCDF2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48"/>
          <a:stretch/>
        </p:blipFill>
        <p:spPr>
          <a:xfrm>
            <a:off x="8043440" y="128417"/>
            <a:ext cx="4250400" cy="46012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71962C-D9D4-7E2F-0D64-2F85427B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4667" y="6492875"/>
            <a:ext cx="2743200" cy="365125"/>
          </a:xfrm>
        </p:spPr>
        <p:txBody>
          <a:bodyPr/>
          <a:lstStyle/>
          <a:p>
            <a:fld id="{D2E4D83E-561F-4FD9-ABBE-CB54B32BB95A}" type="slidenum">
              <a:rPr lang="zh-CN" altLang="en-US" sz="1600" smtClean="0">
                <a:solidFill>
                  <a:schemeClr val="bg1"/>
                </a:solidFill>
              </a:rPr>
              <a:t>4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4EEB57B3-0879-856E-142C-E749E61794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8489014"/>
              </p:ext>
            </p:extLst>
          </p:nvPr>
        </p:nvGraphicFramePr>
        <p:xfrm>
          <a:off x="2607070" y="2372889"/>
          <a:ext cx="10872740" cy="4025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9467C0BA-3D80-D672-09F0-C353B662CB16}"/>
              </a:ext>
            </a:extLst>
          </p:cNvPr>
          <p:cNvSpPr txBox="1"/>
          <p:nvPr/>
        </p:nvSpPr>
        <p:spPr>
          <a:xfrm>
            <a:off x="328661" y="3543914"/>
            <a:ext cx="52824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相关测试集：</a:t>
            </a:r>
            <a:endParaRPr kumimoji="1" lang="en-US" altLang="zh-CN" sz="1600" dirty="0"/>
          </a:p>
          <a:p>
            <a:r>
              <a:rPr kumimoji="1" lang="en-US" altLang="zh-CN" sz="1600" dirty="0"/>
              <a:t>GLUE</a:t>
            </a:r>
            <a:r>
              <a:rPr kumimoji="1" lang="zh-CN" altLang="en-US" sz="1600" dirty="0"/>
              <a:t>（</a:t>
            </a:r>
            <a:r>
              <a:rPr kumimoji="1" lang="en-US" altLang="zh-CN" sz="1600" dirty="0"/>
              <a:t>Wang et al., 2018 </a:t>
            </a:r>
            <a:r>
              <a:rPr kumimoji="1" lang="zh-CN" altLang="en-US" sz="1600" dirty="0"/>
              <a:t>）的</a:t>
            </a:r>
            <a:r>
              <a:rPr kumimoji="1" lang="en-US" altLang="zh-CN" sz="1600" dirty="0">
                <a:solidFill>
                  <a:schemeClr val="accent5"/>
                </a:solidFill>
              </a:rPr>
              <a:t>MNLI</a:t>
            </a:r>
            <a:r>
              <a:rPr kumimoji="1" lang="zh-CN" altLang="en-US" sz="1600" dirty="0"/>
              <a:t>（</a:t>
            </a:r>
            <a:r>
              <a:rPr kumimoji="1" lang="en-US" altLang="zh-CN" sz="1600" dirty="0"/>
              <a:t>Bowman et al., 2015</a:t>
            </a:r>
            <a:r>
              <a:rPr kumimoji="1" lang="zh-CN" altLang="en-US" sz="1600" dirty="0"/>
              <a:t>）</a:t>
            </a:r>
            <a:r>
              <a:rPr kumimoji="1" lang="en-US" altLang="zh-CN" sz="1600" dirty="0"/>
              <a:t>; </a:t>
            </a:r>
          </a:p>
          <a:p>
            <a:r>
              <a:rPr kumimoji="1" lang="en-US" altLang="zh-CN" sz="1600" dirty="0" err="1">
                <a:solidFill>
                  <a:schemeClr val="accent5"/>
                </a:solidFill>
              </a:rPr>
              <a:t>FactBank</a:t>
            </a:r>
            <a:r>
              <a:rPr kumimoji="1" lang="zh-CN" altLang="en-US" sz="1600" dirty="0"/>
              <a:t>（</a:t>
            </a:r>
            <a:r>
              <a:rPr kumimoji="1" lang="en-US" altLang="zh-CN" sz="1600" dirty="0" err="1"/>
              <a:t>Saurí</a:t>
            </a:r>
            <a:r>
              <a:rPr kumimoji="1" lang="en-US" altLang="zh-CN" sz="1600" dirty="0"/>
              <a:t> &amp; Pustejovsky, 2009</a:t>
            </a:r>
            <a:r>
              <a:rPr kumimoji="1" lang="zh-CN" altLang="en-US" sz="1600" dirty="0"/>
              <a:t>）</a:t>
            </a:r>
            <a:r>
              <a:rPr kumimoji="1" lang="en-US" altLang="zh-CN" sz="1600" dirty="0"/>
              <a:t>; </a:t>
            </a:r>
          </a:p>
          <a:p>
            <a:r>
              <a:rPr kumimoji="1" lang="en-US" altLang="zh-CN" sz="1600" dirty="0">
                <a:solidFill>
                  <a:schemeClr val="accent5"/>
                </a:solidFill>
              </a:rPr>
              <a:t>UW</a:t>
            </a:r>
            <a:r>
              <a:rPr kumimoji="1" lang="zh-CN" altLang="en-US" sz="1600" dirty="0"/>
              <a:t>（</a:t>
            </a:r>
            <a:r>
              <a:rPr kumimoji="1" lang="en-US" altLang="zh-CN" sz="1600" dirty="0"/>
              <a:t>Lee et al, 2015</a:t>
            </a:r>
            <a:r>
              <a:rPr kumimoji="1" lang="zh-CN" altLang="en-US" sz="1600" dirty="0"/>
              <a:t>）</a:t>
            </a:r>
            <a:r>
              <a:rPr kumimoji="1" lang="en-US" altLang="zh-CN" sz="1600" dirty="0"/>
              <a:t>; </a:t>
            </a:r>
          </a:p>
          <a:p>
            <a:r>
              <a:rPr kumimoji="1" lang="en-US" altLang="zh-CN" sz="1600" dirty="0">
                <a:solidFill>
                  <a:schemeClr val="accent5"/>
                </a:solidFill>
              </a:rPr>
              <a:t>MEANTIME</a:t>
            </a:r>
            <a:r>
              <a:rPr kumimoji="1" lang="zh-CN" altLang="en-US" sz="1600" dirty="0"/>
              <a:t>（</a:t>
            </a:r>
            <a:r>
              <a:rPr kumimoji="1" lang="en-US" altLang="zh-CN" sz="1600" dirty="0"/>
              <a:t>Minard et al., 2016</a:t>
            </a:r>
            <a:r>
              <a:rPr kumimoji="1" lang="zh-CN" altLang="en-US" sz="1600" dirty="0"/>
              <a:t>）</a:t>
            </a:r>
            <a:r>
              <a:rPr kumimoji="1" lang="en-US" altLang="zh-CN" sz="1600" dirty="0"/>
              <a:t>; </a:t>
            </a:r>
          </a:p>
          <a:p>
            <a:r>
              <a:rPr kumimoji="1" lang="en-US" altLang="zh-CN" sz="1600" dirty="0">
                <a:solidFill>
                  <a:schemeClr val="accent5"/>
                </a:solidFill>
              </a:rPr>
              <a:t>UDS</a:t>
            </a:r>
            <a:r>
              <a:rPr kumimoji="1" lang="zh-CN" altLang="en-US" sz="1600" dirty="0"/>
              <a:t>（</a:t>
            </a:r>
            <a:r>
              <a:rPr kumimoji="1" lang="en-US" altLang="zh-CN" sz="1600" dirty="0"/>
              <a:t>White et al., 2016</a:t>
            </a:r>
            <a:r>
              <a:rPr kumimoji="1" lang="zh-CN" altLang="en-US" sz="1600" dirty="0"/>
              <a:t>）</a:t>
            </a:r>
            <a:r>
              <a:rPr kumimoji="1" lang="en-US" altLang="zh-CN" sz="1600" dirty="0"/>
              <a:t>;</a:t>
            </a:r>
          </a:p>
          <a:p>
            <a:r>
              <a:rPr kumimoji="1" lang="en-US" altLang="zh-CN" sz="1600" dirty="0" err="1">
                <a:solidFill>
                  <a:schemeClr val="accent5"/>
                </a:solidFill>
              </a:rPr>
              <a:t>MegaVeridicality</a:t>
            </a:r>
            <a:r>
              <a:rPr kumimoji="1" lang="zh-CN" altLang="en-US" sz="1600" dirty="0"/>
              <a:t>（</a:t>
            </a:r>
            <a:r>
              <a:rPr kumimoji="1" lang="en-US" altLang="zh-CN" sz="1600" dirty="0"/>
              <a:t>White &amp; Rawlins, 2018; White et al., 2018; </a:t>
            </a:r>
            <a:r>
              <a:rPr kumimoji="1" lang="en-US" altLang="zh-CN" sz="1600" dirty="0" err="1"/>
              <a:t>Rudinger</a:t>
            </a:r>
            <a:r>
              <a:rPr kumimoji="1" lang="en-US" altLang="zh-CN" sz="1600" dirty="0"/>
              <a:t> et al., 2018</a:t>
            </a:r>
            <a:r>
              <a:rPr kumimoji="1" lang="zh-CN" altLang="en-US" sz="1600" dirty="0"/>
              <a:t>）</a:t>
            </a:r>
            <a:r>
              <a:rPr kumimoji="1" lang="en-US" altLang="zh-CN" sz="1600" dirty="0"/>
              <a:t>;</a:t>
            </a:r>
          </a:p>
          <a:p>
            <a:r>
              <a:rPr kumimoji="1" lang="en-US" altLang="zh-CN" sz="1600" dirty="0">
                <a:solidFill>
                  <a:schemeClr val="accent5"/>
                </a:solidFill>
              </a:rPr>
              <a:t>CGC</a:t>
            </a:r>
            <a:r>
              <a:rPr kumimoji="1" lang="zh-CN" altLang="en-US" sz="1600" dirty="0"/>
              <a:t>（</a:t>
            </a:r>
            <a:r>
              <a:rPr kumimoji="1" lang="en-US" altLang="zh-CN" sz="1600" dirty="0" err="1"/>
              <a:t>Markowska</a:t>
            </a:r>
            <a:r>
              <a:rPr kumimoji="1" lang="en-US" altLang="zh-CN" sz="1600" dirty="0"/>
              <a:t> et al., 2023</a:t>
            </a:r>
            <a:r>
              <a:rPr kumimoji="1" lang="zh-CN" altLang="en-US" sz="1600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43996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CA066-A7F3-090B-6E27-417DDF96F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43DDD-9089-5D64-4218-ABBE1B5D3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-38622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FIE2025</a:t>
            </a:r>
            <a:r>
              <a:rPr lang="zh-CN" altLang="en-US" sz="2800" dirty="0"/>
              <a:t>任务介绍</a:t>
            </a:r>
            <a:r>
              <a:rPr lang="en-US" altLang="zh-CN" sz="2800" dirty="0"/>
              <a:t>——</a:t>
            </a:r>
            <a:r>
              <a:rPr lang="zh-CN" altLang="en-US" sz="2800" dirty="0"/>
              <a:t>报名情况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F4374D-C96F-C4B9-0E9B-C24443D08452}"/>
              </a:ext>
            </a:extLst>
          </p:cNvPr>
          <p:cNvCxnSpPr>
            <a:cxnSpLocks/>
          </p:cNvCxnSpPr>
          <p:nvPr/>
        </p:nvCxnSpPr>
        <p:spPr>
          <a:xfrm>
            <a:off x="474133" y="1005762"/>
            <a:ext cx="112437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6A68AE7-F04C-BDD9-F662-0FE00F8AFD2A}"/>
              </a:ext>
            </a:extLst>
          </p:cNvPr>
          <p:cNvSpPr/>
          <p:nvPr/>
        </p:nvSpPr>
        <p:spPr>
          <a:xfrm>
            <a:off x="0" y="6496493"/>
            <a:ext cx="12192000" cy="361507"/>
          </a:xfrm>
          <a:prstGeom prst="rect">
            <a:avLst/>
          </a:prstGeom>
          <a:solidFill>
            <a:srgbClr val="00285F"/>
          </a:solidFill>
          <a:ln>
            <a:solidFill>
              <a:srgbClr val="002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CB81D5-61E9-5E43-2812-671A8BFFA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286939"/>
            <a:ext cx="10515600" cy="520592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截至</a:t>
            </a:r>
            <a:r>
              <a:rPr lang="en-US" altLang="zh-CN" sz="2400" dirty="0">
                <a:latin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</a:rPr>
              <a:t>月</a:t>
            </a:r>
            <a:r>
              <a:rPr lang="en-US" altLang="zh-CN" sz="2400" dirty="0">
                <a:latin typeface="Times New Roman" panose="02020603050405020304" pitchFamily="18" charset="0"/>
              </a:rPr>
              <a:t>27</a:t>
            </a:r>
            <a:r>
              <a:rPr lang="zh-CN" altLang="en-US" sz="2400" dirty="0">
                <a:latin typeface="Times New Roman" panose="02020603050405020304" pitchFamily="18" charset="0"/>
              </a:rPr>
              <a:t>日，组织方共收到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43</a:t>
            </a:r>
            <a:r>
              <a:rPr lang="zh-CN" altLang="en-US" sz="2400" dirty="0">
                <a:latin typeface="Times New Roman" panose="02020603050405020304" pitchFamily="18" charset="0"/>
              </a:rPr>
              <a:t>份问卷报名和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85</a:t>
            </a:r>
            <a:r>
              <a:rPr lang="zh-CN" altLang="en-US" sz="2400" dirty="0">
                <a:latin typeface="Times New Roman" panose="02020603050405020304" pitchFamily="18" charset="0"/>
              </a:rPr>
              <a:t>个天池报名（含交叉），有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30</a:t>
            </a:r>
            <a:r>
              <a:rPr lang="zh-CN" altLang="en-US" sz="2400" dirty="0">
                <a:latin typeface="Times New Roman" panose="02020603050405020304" pitchFamily="18" charset="0"/>
              </a:rPr>
              <a:t>个队伍签署了参赛协议。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9B57F51-CFEF-3D1C-C806-205FFF27CE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48"/>
          <a:stretch/>
        </p:blipFill>
        <p:spPr>
          <a:xfrm>
            <a:off x="8043440" y="128417"/>
            <a:ext cx="4250400" cy="46012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DD6BB2-A064-47CA-E762-6EB0DFAE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4667" y="6492875"/>
            <a:ext cx="2743200" cy="365125"/>
          </a:xfrm>
        </p:spPr>
        <p:txBody>
          <a:bodyPr/>
          <a:lstStyle/>
          <a:p>
            <a:fld id="{D2E4D83E-561F-4FD9-ABBE-CB54B32BB95A}" type="slidenum">
              <a:rPr lang="zh-CN" altLang="en-US" sz="1600" smtClean="0">
                <a:solidFill>
                  <a:schemeClr val="bg1"/>
                </a:solidFill>
              </a:rPr>
              <a:t>5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F05E8E-8428-CCC9-4E6F-4BB02FC5A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3" y="2331324"/>
            <a:ext cx="8336173" cy="2622421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B1AC22-3A9C-5F62-D915-D57B7B9DB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347" y="4398263"/>
            <a:ext cx="5540526" cy="2069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83FE2D74-9E69-04C8-994B-D460369D14E6}"/>
              </a:ext>
            </a:extLst>
          </p:cNvPr>
          <p:cNvSpPr/>
          <p:nvPr/>
        </p:nvSpPr>
        <p:spPr>
          <a:xfrm>
            <a:off x="8182708" y="5638800"/>
            <a:ext cx="713760" cy="50617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11D85FA-A3BA-35EB-D746-59C72840828F}"/>
              </a:ext>
            </a:extLst>
          </p:cNvPr>
          <p:cNvSpPr/>
          <p:nvPr/>
        </p:nvSpPr>
        <p:spPr>
          <a:xfrm>
            <a:off x="7725507" y="2732713"/>
            <a:ext cx="1277815" cy="1840523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870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8DECB-5276-0296-503A-BF4FDDFEA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D6F22-1AF8-0DC7-19D1-E1DF1DA83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-38622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FIE2025</a:t>
            </a:r>
            <a:r>
              <a:rPr lang="zh-CN" altLang="en-US" sz="2800" dirty="0"/>
              <a:t>任务介绍</a:t>
            </a:r>
            <a:r>
              <a:rPr lang="en-US" altLang="zh-CN" sz="2800" dirty="0"/>
              <a:t>——</a:t>
            </a:r>
            <a:r>
              <a:rPr lang="zh-CN" altLang="en-US" sz="2800" dirty="0"/>
              <a:t>报名提醒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3F238C8-B260-5733-8ABA-5FC9B49BFA32}"/>
              </a:ext>
            </a:extLst>
          </p:cNvPr>
          <p:cNvCxnSpPr>
            <a:cxnSpLocks/>
          </p:cNvCxnSpPr>
          <p:nvPr/>
        </p:nvCxnSpPr>
        <p:spPr>
          <a:xfrm>
            <a:off x="474133" y="1005762"/>
            <a:ext cx="112437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85BF3A87-7FEB-ADA8-C1F2-99A2D5707C4B}"/>
              </a:ext>
            </a:extLst>
          </p:cNvPr>
          <p:cNvSpPr/>
          <p:nvPr/>
        </p:nvSpPr>
        <p:spPr>
          <a:xfrm>
            <a:off x="0" y="6496493"/>
            <a:ext cx="12192000" cy="361507"/>
          </a:xfrm>
          <a:prstGeom prst="rect">
            <a:avLst/>
          </a:prstGeom>
          <a:solidFill>
            <a:srgbClr val="00285F"/>
          </a:solidFill>
          <a:ln>
            <a:solidFill>
              <a:srgbClr val="002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4B0BB-219A-4BD3-00FF-87D5228B9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094750"/>
            <a:ext cx="10515600" cy="520592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参加本次评测既需要签署</a:t>
            </a:r>
            <a:r>
              <a:rPr lang="en-US" altLang="zh-CN" sz="24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《</a:t>
            </a:r>
            <a:r>
              <a:rPr lang="zh-CN" altLang="en-US" sz="24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参赛协议</a:t>
            </a:r>
            <a:r>
              <a:rPr lang="en-US" altLang="zh-CN" sz="24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》</a:t>
            </a:r>
            <a:r>
              <a:rPr lang="zh-CN" altLang="en-US" sz="2400" dirty="0">
                <a:latin typeface="Times New Roman" panose="02020603050405020304" pitchFamily="18" charset="0"/>
              </a:rPr>
              <a:t>，也需要在</a:t>
            </a:r>
            <a:r>
              <a:rPr lang="zh-CN" altLang="en-US" sz="24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阿里云天池平台</a:t>
            </a:r>
            <a:r>
              <a:rPr lang="zh-CN" altLang="en-US" sz="2400" dirty="0">
                <a:latin typeface="Times New Roman" panose="02020603050405020304" pitchFamily="18" charset="0"/>
              </a:rPr>
              <a:t>上注册。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</a:rPr>
              <a:t>《</a:t>
            </a:r>
            <a:r>
              <a:rPr lang="zh-CN" altLang="en-US" sz="2400" dirty="0">
                <a:latin typeface="Times New Roman" panose="02020603050405020304" pitchFamily="18" charset="0"/>
              </a:rPr>
              <a:t>参赛协议</a:t>
            </a:r>
            <a:r>
              <a:rPr lang="en-US" altLang="zh-CN" sz="2400" dirty="0">
                <a:latin typeface="Times New Roman" panose="02020603050405020304" pitchFamily="18" charset="0"/>
              </a:rPr>
              <a:t>》</a:t>
            </a:r>
            <a:r>
              <a:rPr lang="zh-CN" altLang="en-US" sz="2400" dirty="0">
                <a:latin typeface="Times New Roman" panose="02020603050405020304" pitchFamily="18" charset="0"/>
              </a:rPr>
              <a:t>请到</a:t>
            </a:r>
            <a:r>
              <a:rPr lang="en-US" altLang="zh-CN" sz="2400" dirty="0" err="1">
                <a:latin typeface="Times New Roman" panose="02020603050405020304" pitchFamily="18" charset="0"/>
              </a:rPr>
              <a:t>Github</a:t>
            </a:r>
            <a:r>
              <a:rPr lang="zh-CN" altLang="en-US" sz="2400" dirty="0">
                <a:latin typeface="Times New Roman" panose="02020603050405020304" pitchFamily="18" charset="0"/>
              </a:rPr>
              <a:t>任务网站</a:t>
            </a:r>
            <a:r>
              <a:rPr lang="en-US" altLang="zh-CN" sz="2400" dirty="0">
                <a:latin typeface="Times New Roman" panose="02020603050405020304" pitchFamily="18" charset="0"/>
                <a:hlinkClick r:id="rId3"/>
              </a:rPr>
              <a:t>https://github.com/UM-FAH-Yuan/FIE2025/tree/main/Agreement%20%26%20License</a:t>
            </a:r>
            <a:r>
              <a:rPr lang="zh-CN" altLang="en-US" sz="2400" dirty="0">
                <a:latin typeface="Times New Roman" panose="02020603050405020304" pitchFamily="18" charset="0"/>
              </a:rPr>
              <a:t>中下载。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阿里云天池平台注册后请点击“报名参赛”。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由于在统计成绩时需要记录参赛队伍信息，如果在</a:t>
            </a:r>
            <a:r>
              <a:rPr lang="en-US" altLang="zh-CN" sz="24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  <a:r>
              <a:rPr lang="zh-CN" altLang="en-US" sz="24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月</a:t>
            </a:r>
            <a:r>
              <a:rPr lang="en-US" altLang="zh-CN" sz="24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日</a:t>
            </a:r>
            <a:r>
              <a:rPr lang="zh-CN" altLang="en-US" sz="2400" dirty="0">
                <a:latin typeface="Times New Roman" panose="02020603050405020304" pitchFamily="18" charset="0"/>
              </a:rPr>
              <a:t>前未将签署好的参赛协议发送给组织方联系人，将无法参与最终排名。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E80731B-CD88-C47E-4AD1-371E4E6768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48"/>
          <a:stretch/>
        </p:blipFill>
        <p:spPr>
          <a:xfrm>
            <a:off x="8043440" y="128417"/>
            <a:ext cx="4250400" cy="46012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4C00A7-78A5-4E3A-9530-623F2EFA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4667" y="6492875"/>
            <a:ext cx="2743200" cy="365125"/>
          </a:xfrm>
        </p:spPr>
        <p:txBody>
          <a:bodyPr/>
          <a:lstStyle/>
          <a:p>
            <a:fld id="{D2E4D83E-561F-4FD9-ABBE-CB54B32BB95A}" type="slidenum">
              <a:rPr lang="zh-CN" altLang="en-US" sz="1600" smtClean="0">
                <a:solidFill>
                  <a:schemeClr val="bg1"/>
                </a:solidFill>
              </a:rPr>
              <a:t>6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0D3F16-9D01-4B4D-9BEB-DD6C4E39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9638" y="3035895"/>
            <a:ext cx="3811065" cy="21413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0D27A35-D14A-351B-E2D5-306CE1B8F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1299" y="2991746"/>
            <a:ext cx="4015927" cy="222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98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D43A7-45F5-172A-BC9B-49747B715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A9B99-19E7-DE72-63F9-D08BFB63C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-38622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FIE2025</a:t>
            </a:r>
            <a:r>
              <a:rPr lang="zh-CN" altLang="en-US" sz="2800" dirty="0"/>
              <a:t>任务介绍</a:t>
            </a:r>
            <a:r>
              <a:rPr lang="en-US" altLang="zh-CN" sz="2800" dirty="0"/>
              <a:t>——</a:t>
            </a:r>
            <a:r>
              <a:rPr lang="zh-CN" altLang="en-US" sz="2800" dirty="0"/>
              <a:t>团队介绍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9652B4A-413E-47B6-3654-44335BD87B3E}"/>
              </a:ext>
            </a:extLst>
          </p:cNvPr>
          <p:cNvCxnSpPr>
            <a:cxnSpLocks/>
          </p:cNvCxnSpPr>
          <p:nvPr/>
        </p:nvCxnSpPr>
        <p:spPr>
          <a:xfrm>
            <a:off x="474133" y="1005762"/>
            <a:ext cx="112437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C7E2D60D-10BE-C953-84DA-442CE216C6AE}"/>
              </a:ext>
            </a:extLst>
          </p:cNvPr>
          <p:cNvSpPr/>
          <p:nvPr/>
        </p:nvSpPr>
        <p:spPr>
          <a:xfrm>
            <a:off x="0" y="6496493"/>
            <a:ext cx="12192000" cy="361507"/>
          </a:xfrm>
          <a:prstGeom prst="rect">
            <a:avLst/>
          </a:prstGeom>
          <a:solidFill>
            <a:srgbClr val="00285F"/>
          </a:solidFill>
          <a:ln>
            <a:solidFill>
              <a:srgbClr val="002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2B9F23-C62F-2A54-1A68-65BB0FCDC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286939"/>
            <a:ext cx="10515600" cy="520592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任务发起人：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任务联系人：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团队成员：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61C407-93B3-A863-6DAC-28CF4FB72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48"/>
          <a:stretch/>
        </p:blipFill>
        <p:spPr>
          <a:xfrm>
            <a:off x="8043440" y="128417"/>
            <a:ext cx="4250400" cy="46012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8DA849-D999-79A7-54A8-7103FF3B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4667" y="6492875"/>
            <a:ext cx="2743200" cy="365125"/>
          </a:xfrm>
        </p:spPr>
        <p:txBody>
          <a:bodyPr/>
          <a:lstStyle/>
          <a:p>
            <a:fld id="{D2E4D83E-561F-4FD9-ABBE-CB54B32BB95A}" type="slidenum">
              <a:rPr lang="zh-CN" altLang="en-US" sz="1600" smtClean="0">
                <a:solidFill>
                  <a:schemeClr val="bg1"/>
                </a:solidFill>
              </a:rPr>
              <a:t>7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5344D30-5CF7-7620-3FAE-C0BA224B952B}"/>
              </a:ext>
            </a:extLst>
          </p:cNvPr>
          <p:cNvGrpSpPr/>
          <p:nvPr/>
        </p:nvGrpSpPr>
        <p:grpSpPr>
          <a:xfrm>
            <a:off x="3096265" y="1151437"/>
            <a:ext cx="3527270" cy="869950"/>
            <a:chOff x="2484215" y="1725451"/>
            <a:chExt cx="3527270" cy="86995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C05691D-CC1D-2ACB-0D70-C2881B4A8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215" y="1725451"/>
              <a:ext cx="852892" cy="86995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AEBC54A-D2E2-A3DD-CA06-A8F8CD100141}"/>
                </a:ext>
              </a:extLst>
            </p:cNvPr>
            <p:cNvSpPr txBox="1"/>
            <p:nvPr/>
          </p:nvSpPr>
          <p:spPr>
            <a:xfrm>
              <a:off x="3350961" y="1812094"/>
              <a:ext cx="26605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</a:rPr>
                <a:t>澳门大学教授</a:t>
              </a:r>
              <a:endParaRPr lang="zh-CN" altLang="en-US" sz="2400" dirty="0"/>
            </a:p>
            <a:p>
              <a:r>
                <a:rPr lang="zh-CN" altLang="en-US" dirty="0">
                  <a:latin typeface="Times New Roman" panose="02020603050405020304" pitchFamily="18" charset="0"/>
                </a:rPr>
                <a:t>袁毓林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CFBA8F8-BDCA-C6FC-22AA-340DFB5664A7}"/>
              </a:ext>
            </a:extLst>
          </p:cNvPr>
          <p:cNvGrpSpPr/>
          <p:nvPr/>
        </p:nvGrpSpPr>
        <p:grpSpPr>
          <a:xfrm>
            <a:off x="6193358" y="1091273"/>
            <a:ext cx="3440295" cy="866232"/>
            <a:chOff x="6443789" y="1668131"/>
            <a:chExt cx="3440295" cy="86623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69F8D84-1B82-B1BE-D235-750B3D41E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789" y="1668131"/>
              <a:ext cx="603923" cy="866232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F4CC4DD-7AAB-B405-A7AC-107F3CFBA0E9}"/>
                </a:ext>
              </a:extLst>
            </p:cNvPr>
            <p:cNvSpPr txBox="1"/>
            <p:nvPr/>
          </p:nvSpPr>
          <p:spPr>
            <a:xfrm>
              <a:off x="7183767" y="1778081"/>
              <a:ext cx="270031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</a:rPr>
                <a:t>南京师范大学教授</a:t>
              </a:r>
              <a:endParaRPr lang="zh-CN" altLang="en-US" dirty="0"/>
            </a:p>
            <a:p>
              <a:r>
                <a:rPr lang="zh-CN" altLang="en-US" dirty="0">
                  <a:latin typeface="Times New Roman" panose="02020603050405020304" pitchFamily="18" charset="0"/>
                </a:rPr>
                <a:t>李斌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A70FF72-BC4A-7F65-939A-B7DD95690500}"/>
              </a:ext>
            </a:extLst>
          </p:cNvPr>
          <p:cNvGrpSpPr/>
          <p:nvPr/>
        </p:nvGrpSpPr>
        <p:grpSpPr>
          <a:xfrm>
            <a:off x="3096265" y="2554926"/>
            <a:ext cx="2836114" cy="1077033"/>
            <a:chOff x="3096265" y="2781068"/>
            <a:chExt cx="2836114" cy="1077033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7CD2881-C73D-812E-180C-01B5520D3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91" t="41569" r="49658" b="28611"/>
            <a:stretch/>
          </p:blipFill>
          <p:spPr>
            <a:xfrm rot="5400000">
              <a:off x="2969497" y="2907836"/>
              <a:ext cx="1077033" cy="823498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E26AB66-5C39-5D55-FF6F-7A0C74E6F370}"/>
                </a:ext>
              </a:extLst>
            </p:cNvPr>
            <p:cNvSpPr txBox="1"/>
            <p:nvPr/>
          </p:nvSpPr>
          <p:spPr>
            <a:xfrm>
              <a:off x="3933618" y="3010547"/>
              <a:ext cx="199876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</a:rPr>
                <a:t>澳门大学博士生</a:t>
              </a:r>
              <a:endParaRPr lang="zh-CN" altLang="en-US" sz="2400" dirty="0"/>
            </a:p>
            <a:p>
              <a:r>
                <a:rPr lang="zh-CN" altLang="en-US" dirty="0">
                  <a:latin typeface="Times New Roman" panose="02020603050405020304" pitchFamily="18" charset="0"/>
                </a:rPr>
                <a:t>丛冠良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6907494-592C-4D25-46AB-4B15E56F83D3}"/>
              </a:ext>
            </a:extLst>
          </p:cNvPr>
          <p:cNvGrpSpPr/>
          <p:nvPr/>
        </p:nvGrpSpPr>
        <p:grpSpPr>
          <a:xfrm>
            <a:off x="3079738" y="3908760"/>
            <a:ext cx="2921465" cy="1141191"/>
            <a:chOff x="4370568" y="4402187"/>
            <a:chExt cx="2921465" cy="1141191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69F8B6B6-B454-1BF1-C380-951829E84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0568" y="4402187"/>
              <a:ext cx="835157" cy="1141191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E333FC5-1AE8-1D54-0F7F-1E1D4BBB2816}"/>
                </a:ext>
              </a:extLst>
            </p:cNvPr>
            <p:cNvSpPr txBox="1"/>
            <p:nvPr/>
          </p:nvSpPr>
          <p:spPr>
            <a:xfrm>
              <a:off x="5293272" y="4743178"/>
              <a:ext cx="199876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</a:rPr>
                <a:t>吴俊潮</a:t>
              </a:r>
              <a:endParaRPr lang="en-US" altLang="zh-CN" dirty="0">
                <a:latin typeface="Times New Roman" panose="02020603050405020304" pitchFamily="18" charset="0"/>
              </a:endParaRPr>
            </a:p>
            <a:p>
              <a:r>
                <a:rPr lang="zh-CN" altLang="en-US" dirty="0">
                  <a:latin typeface="Times New Roman" panose="02020603050405020304" pitchFamily="18" charset="0"/>
                </a:rPr>
                <a:t>澳门大学博士生</a:t>
              </a:r>
              <a:endParaRPr lang="zh-CN" altLang="en-US" sz="2400" dirty="0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28C4881-78B3-3BB8-DC11-E940A0690F0A}"/>
              </a:ext>
            </a:extLst>
          </p:cNvPr>
          <p:cNvGrpSpPr/>
          <p:nvPr/>
        </p:nvGrpSpPr>
        <p:grpSpPr>
          <a:xfrm>
            <a:off x="6201331" y="3939757"/>
            <a:ext cx="2842160" cy="1131545"/>
            <a:chOff x="6132507" y="4224893"/>
            <a:chExt cx="2842160" cy="1131545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26181314-0902-0E1A-C31B-E7C3167AD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507" y="4224893"/>
              <a:ext cx="809150" cy="1131545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2F46668-2904-E09D-6A1C-DC50C67797F4}"/>
                </a:ext>
              </a:extLst>
            </p:cNvPr>
            <p:cNvSpPr txBox="1"/>
            <p:nvPr/>
          </p:nvSpPr>
          <p:spPr>
            <a:xfrm>
              <a:off x="6975906" y="4534887"/>
              <a:ext cx="199876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</a:rPr>
                <a:t>寻天琦</a:t>
              </a:r>
              <a:endParaRPr lang="en-US" altLang="zh-CN" dirty="0">
                <a:latin typeface="Times New Roman" panose="02020603050405020304" pitchFamily="18" charset="0"/>
              </a:endParaRPr>
            </a:p>
            <a:p>
              <a:r>
                <a:rPr lang="zh-CN" altLang="en-US" dirty="0">
                  <a:latin typeface="Times New Roman" panose="02020603050405020304" pitchFamily="18" charset="0"/>
                </a:rPr>
                <a:t>澳门大学博士生</a:t>
              </a:r>
              <a:endParaRPr lang="zh-CN" altLang="en-US" sz="2400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DAB87E4-BB19-9141-3626-BDCFC1F75B99}"/>
              </a:ext>
            </a:extLst>
          </p:cNvPr>
          <p:cNvGrpSpPr/>
          <p:nvPr/>
        </p:nvGrpSpPr>
        <p:grpSpPr>
          <a:xfrm>
            <a:off x="9158791" y="3961108"/>
            <a:ext cx="2807911" cy="1110194"/>
            <a:chOff x="9089967" y="4246244"/>
            <a:chExt cx="2807911" cy="1110194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C3B095F1-A616-F052-7995-458C62F75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9" t="5324" r="8782" b="17560"/>
            <a:stretch/>
          </p:blipFill>
          <p:spPr>
            <a:xfrm>
              <a:off x="9089967" y="4246244"/>
              <a:ext cx="809150" cy="1110194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54EA8D9-8DF1-622E-F8E9-76EE4E7D5998}"/>
                </a:ext>
              </a:extLst>
            </p:cNvPr>
            <p:cNvSpPr txBox="1"/>
            <p:nvPr/>
          </p:nvSpPr>
          <p:spPr>
            <a:xfrm>
              <a:off x="9899117" y="4478175"/>
              <a:ext cx="199876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</a:rPr>
                <a:t>陈阳</a:t>
              </a:r>
              <a:endParaRPr lang="en-US" altLang="zh-CN" dirty="0">
                <a:latin typeface="Times New Roman" panose="02020603050405020304" pitchFamily="18" charset="0"/>
              </a:endParaRPr>
            </a:p>
            <a:p>
              <a:r>
                <a:rPr lang="zh-CN" altLang="en-US" dirty="0">
                  <a:latin typeface="Times New Roman" panose="02020603050405020304" pitchFamily="18" charset="0"/>
                </a:rPr>
                <a:t>澳门大学博士生</a:t>
              </a:r>
              <a:endParaRPr lang="zh-CN" altLang="en-US" sz="2400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D2DEC9B-ED2D-6FE2-C2F6-958A05895633}"/>
              </a:ext>
            </a:extLst>
          </p:cNvPr>
          <p:cNvGrpSpPr/>
          <p:nvPr/>
        </p:nvGrpSpPr>
        <p:grpSpPr>
          <a:xfrm>
            <a:off x="6152087" y="5197882"/>
            <a:ext cx="2949367" cy="1193945"/>
            <a:chOff x="4707069" y="5348747"/>
            <a:chExt cx="2949367" cy="1193945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B9850583-F42D-C083-46C2-40A87314F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7069" y="5348747"/>
              <a:ext cx="827877" cy="1193945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B86FEE3-2575-8B12-7C07-FE57553F2737}"/>
                </a:ext>
              </a:extLst>
            </p:cNvPr>
            <p:cNvSpPr txBox="1"/>
            <p:nvPr/>
          </p:nvSpPr>
          <p:spPr>
            <a:xfrm>
              <a:off x="5657675" y="5690710"/>
              <a:ext cx="199876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</a:rPr>
                <a:t>杨梓泓</a:t>
              </a:r>
              <a:endParaRPr lang="en-US" altLang="zh-CN" dirty="0">
                <a:latin typeface="Times New Roman" panose="02020603050405020304" pitchFamily="18" charset="0"/>
              </a:endParaRPr>
            </a:p>
            <a:p>
              <a:r>
                <a:rPr lang="zh-CN" altLang="en-US" dirty="0">
                  <a:latin typeface="Times New Roman" panose="02020603050405020304" pitchFamily="18" charset="0"/>
                </a:rPr>
                <a:t>澳门大学硕士生</a:t>
              </a:r>
              <a:endParaRPr lang="zh-CN" altLang="en-US" sz="2400" dirty="0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4D16A6E-E0C9-CA59-6050-C8A11326250E}"/>
              </a:ext>
            </a:extLst>
          </p:cNvPr>
          <p:cNvGrpSpPr/>
          <p:nvPr/>
        </p:nvGrpSpPr>
        <p:grpSpPr>
          <a:xfrm>
            <a:off x="3086528" y="5263186"/>
            <a:ext cx="2783707" cy="1141191"/>
            <a:chOff x="3037368" y="5341845"/>
            <a:chExt cx="2783707" cy="1141191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AE0DCC08-C953-1A22-978A-6D7F15C11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7368" y="5341845"/>
              <a:ext cx="784946" cy="1141191"/>
            </a:xfrm>
            <a:prstGeom prst="rect">
              <a:avLst/>
            </a:prstGeom>
          </p:spPr>
        </p:pic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5CB4364-CE83-1409-8A55-9D82BE949F55}"/>
                </a:ext>
              </a:extLst>
            </p:cNvPr>
            <p:cNvSpPr txBox="1"/>
            <p:nvPr/>
          </p:nvSpPr>
          <p:spPr>
            <a:xfrm>
              <a:off x="3822314" y="5635469"/>
              <a:ext cx="199876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</a:rPr>
                <a:t>陈可盈</a:t>
              </a:r>
              <a:endParaRPr lang="en-US" altLang="zh-CN" dirty="0">
                <a:latin typeface="Times New Roman" panose="02020603050405020304" pitchFamily="18" charset="0"/>
              </a:endParaRPr>
            </a:p>
            <a:p>
              <a:r>
                <a:rPr lang="zh-CN" altLang="en-US" dirty="0">
                  <a:latin typeface="Times New Roman" panose="02020603050405020304" pitchFamily="18" charset="0"/>
                </a:rPr>
                <a:t>澳门大学硕士生</a:t>
              </a:r>
              <a:endParaRPr lang="zh-CN" altLang="en-US" sz="2400" dirty="0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022E23A-081F-6C16-75BC-04A7E809D130}"/>
              </a:ext>
            </a:extLst>
          </p:cNvPr>
          <p:cNvGrpSpPr/>
          <p:nvPr/>
        </p:nvGrpSpPr>
        <p:grpSpPr>
          <a:xfrm>
            <a:off x="9224183" y="5365101"/>
            <a:ext cx="2799146" cy="957826"/>
            <a:chOff x="9175023" y="5414264"/>
            <a:chExt cx="2799146" cy="957826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DF7852DA-F141-DCC7-30D5-E5241E8E0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5023" y="5414264"/>
              <a:ext cx="718370" cy="957826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342F326F-4710-40C0-AD76-B27E2EBADEE6}"/>
                </a:ext>
              </a:extLst>
            </p:cNvPr>
            <p:cNvSpPr txBox="1"/>
            <p:nvPr/>
          </p:nvSpPr>
          <p:spPr>
            <a:xfrm>
              <a:off x="9975408" y="5618504"/>
              <a:ext cx="199876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</a:rPr>
                <a:t>汪月童</a:t>
              </a:r>
              <a:endParaRPr lang="en-US" altLang="zh-CN" dirty="0">
                <a:latin typeface="Times New Roman" panose="02020603050405020304" pitchFamily="18" charset="0"/>
              </a:endParaRPr>
            </a:p>
            <a:p>
              <a:r>
                <a:rPr lang="zh-CN" altLang="en-US" dirty="0">
                  <a:latin typeface="Times New Roman" panose="02020603050405020304" pitchFamily="18" charset="0"/>
                </a:rPr>
                <a:t>澳门大学本科生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50545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94476-6D3C-E27E-409E-6F90DCFCE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76AB19-F904-EE2F-03C2-C042274FB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-38622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FIE2025</a:t>
            </a:r>
            <a:r>
              <a:rPr lang="zh-CN" altLang="en-US" sz="2800" dirty="0"/>
              <a:t>任务介绍</a:t>
            </a:r>
            <a:r>
              <a:rPr lang="en-US" altLang="zh-CN" sz="2800" dirty="0"/>
              <a:t>——</a:t>
            </a:r>
            <a:r>
              <a:rPr lang="zh-CN" altLang="en-US" sz="2800" dirty="0"/>
              <a:t>数据集情况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70F0BB8-D55A-E18B-D0E1-7B29AD62DDA3}"/>
              </a:ext>
            </a:extLst>
          </p:cNvPr>
          <p:cNvCxnSpPr>
            <a:cxnSpLocks/>
          </p:cNvCxnSpPr>
          <p:nvPr/>
        </p:nvCxnSpPr>
        <p:spPr>
          <a:xfrm>
            <a:off x="474133" y="1005762"/>
            <a:ext cx="112437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BAEDCC2-9068-4DB6-6312-3104207994C7}"/>
              </a:ext>
            </a:extLst>
          </p:cNvPr>
          <p:cNvSpPr/>
          <p:nvPr/>
        </p:nvSpPr>
        <p:spPr>
          <a:xfrm>
            <a:off x="0" y="6496493"/>
            <a:ext cx="12192000" cy="361507"/>
          </a:xfrm>
          <a:prstGeom prst="rect">
            <a:avLst/>
          </a:prstGeom>
          <a:solidFill>
            <a:srgbClr val="00285F"/>
          </a:solidFill>
          <a:ln>
            <a:solidFill>
              <a:srgbClr val="002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C57CDA-C6AE-C4E4-30D7-441150251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176496"/>
            <a:ext cx="10515600" cy="503520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数据规模：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</a:rPr>
              <a:t>样例集共包含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1000</a:t>
            </a:r>
            <a:r>
              <a:rPr lang="zh-CN" altLang="en-US" dirty="0">
                <a:latin typeface="Times New Roman" panose="02020603050405020304" pitchFamily="18" charset="0"/>
              </a:rPr>
              <a:t>条数据，分为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人造语料集</a:t>
            </a:r>
            <a:r>
              <a:rPr lang="zh-CN" altLang="en-US" dirty="0">
                <a:latin typeface="Times New Roman" panose="02020603050405020304" pitchFamily="18" charset="0"/>
              </a:rPr>
              <a:t>与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真实语料集</a:t>
            </a:r>
            <a:r>
              <a:rPr lang="zh-CN" altLang="en-US" dirty="0">
                <a:latin typeface="Times New Roman" panose="02020603050405020304" pitchFamily="18" charset="0"/>
              </a:rPr>
              <a:t>两个子集。其中，人造语料集</a:t>
            </a:r>
            <a:r>
              <a:rPr lang="en-US" altLang="zh-CN" dirty="0">
                <a:latin typeface="Times New Roman" panose="02020603050405020304" pitchFamily="18" charset="0"/>
              </a:rPr>
              <a:t>300</a:t>
            </a:r>
            <a:r>
              <a:rPr lang="zh-CN" altLang="en-US" dirty="0">
                <a:latin typeface="Times New Roman" panose="02020603050405020304" pitchFamily="18" charset="0"/>
              </a:rPr>
              <a:t>条，真实语料集</a:t>
            </a:r>
            <a:r>
              <a:rPr lang="en-US" altLang="zh-CN" dirty="0">
                <a:latin typeface="Times New Roman" panose="02020603050405020304" pitchFamily="18" charset="0"/>
              </a:rPr>
              <a:t>700</a:t>
            </a:r>
            <a:r>
              <a:rPr lang="zh-CN" altLang="en-US" dirty="0">
                <a:latin typeface="Times New Roman" panose="02020603050405020304" pitchFamily="18" charset="0"/>
              </a:rPr>
              <a:t>条。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chemeClr val="accent5"/>
                </a:solidFill>
                <a:latin typeface="Times New Roman" panose="02020603050405020304" pitchFamily="18" charset="0"/>
              </a:rPr>
              <a:t>样例集经过两次校订，目前最终版本已经上传至</a:t>
            </a:r>
            <a:r>
              <a:rPr lang="en-US" altLang="zh-CN" sz="2000" dirty="0">
                <a:solidFill>
                  <a:schemeClr val="accent5"/>
                </a:solidFill>
                <a:latin typeface="Times New Roman" panose="02020603050405020304" pitchFamily="18" charset="0"/>
              </a:rPr>
              <a:t>Github-FIE2025</a:t>
            </a:r>
            <a:r>
              <a:rPr lang="zh-CN" altLang="en-US" sz="2000" dirty="0">
                <a:solidFill>
                  <a:schemeClr val="accent5"/>
                </a:solidFill>
                <a:latin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</a:rPr>
              <a:t>测试集共包含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2038</a:t>
            </a:r>
            <a:r>
              <a:rPr lang="zh-CN" altLang="en-US" dirty="0">
                <a:latin typeface="Times New Roman" panose="02020603050405020304" pitchFamily="18" charset="0"/>
              </a:rPr>
              <a:t>条数据，同样分为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人造语料集</a:t>
            </a:r>
            <a:r>
              <a:rPr lang="zh-CN" altLang="en-US" dirty="0">
                <a:latin typeface="Times New Roman" panose="02020603050405020304" pitchFamily="18" charset="0"/>
              </a:rPr>
              <a:t>与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真实语料集</a:t>
            </a:r>
            <a:r>
              <a:rPr lang="zh-CN" altLang="en-US" dirty="0">
                <a:latin typeface="Times New Roman" panose="02020603050405020304" pitchFamily="18" charset="0"/>
              </a:rPr>
              <a:t>两个子集。其中，人造语料集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562</a:t>
            </a:r>
            <a:r>
              <a:rPr lang="zh-CN" altLang="en-US" dirty="0">
                <a:latin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</a:rPr>
              <a:t>560+2</a:t>
            </a:r>
            <a:r>
              <a:rPr lang="zh-CN" altLang="en-US" dirty="0">
                <a:latin typeface="Times New Roman" panose="02020603050405020304" pitchFamily="18" charset="0"/>
              </a:rPr>
              <a:t>）条，真实语料集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1476</a:t>
            </a:r>
            <a:r>
              <a:rPr lang="zh-CN" altLang="en-US" dirty="0">
                <a:latin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</a:rPr>
              <a:t>1440+36</a:t>
            </a:r>
            <a:r>
              <a:rPr lang="zh-CN" altLang="en-US" dirty="0">
                <a:latin typeface="Times New Roman" panose="02020603050405020304" pitchFamily="18" charset="0"/>
              </a:rPr>
              <a:t>）条。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</a:rPr>
              <a:t>评测集中，有</a:t>
            </a:r>
            <a:r>
              <a:rPr lang="en-US" altLang="zh-CN" dirty="0">
                <a:latin typeface="Times New Roman" panose="02020603050405020304" pitchFamily="18" charset="0"/>
              </a:rPr>
              <a:t>38</a:t>
            </a:r>
            <a:r>
              <a:rPr lang="zh-CN" altLang="en-US" dirty="0">
                <a:latin typeface="Times New Roman" panose="02020603050405020304" pitchFamily="18" charset="0"/>
              </a:rPr>
              <a:t>条与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“假装”“装作”</a:t>
            </a:r>
            <a:r>
              <a:rPr lang="zh-CN" altLang="en-US" dirty="0">
                <a:latin typeface="Times New Roman" panose="02020603050405020304" pitchFamily="18" charset="0"/>
              </a:rPr>
              <a:t>有关的句子（人造</a:t>
            </a:r>
            <a:r>
              <a:rPr lang="en-US" altLang="zh-CN" dirty="0">
                <a:latin typeface="Times New Roman" panose="02020603050405020304" pitchFamily="18" charset="0"/>
              </a:rPr>
              <a:t>2+</a:t>
            </a:r>
            <a:r>
              <a:rPr lang="zh-CN" altLang="en-US" dirty="0">
                <a:latin typeface="Times New Roman" panose="02020603050405020304" pitchFamily="18" charset="0"/>
              </a:rPr>
              <a:t>真实</a:t>
            </a:r>
            <a:r>
              <a:rPr lang="en-US" altLang="zh-CN" dirty="0">
                <a:latin typeface="Times New Roman" panose="02020603050405020304" pitchFamily="18" charset="0"/>
              </a:rPr>
              <a:t>36</a:t>
            </a:r>
            <a:r>
              <a:rPr lang="zh-CN" altLang="en-US" dirty="0">
                <a:latin typeface="Times New Roman" panose="02020603050405020304" pitchFamily="18" charset="0"/>
              </a:rPr>
              <a:t>），这些句子只用于收集回答结果，无论模型如何作答，都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不计入最终成绩</a:t>
            </a:r>
            <a:r>
              <a:rPr lang="zh-CN" altLang="en-US" dirty="0">
                <a:latin typeface="Times New Roman" panose="02020603050405020304" pitchFamily="18" charset="0"/>
              </a:rPr>
              <a:t>；其余</a:t>
            </a:r>
            <a:r>
              <a:rPr lang="en-US" altLang="zh-CN" dirty="0">
                <a:latin typeface="Times New Roman" panose="02020603050405020304" pitchFamily="18" charset="0"/>
              </a:rPr>
              <a:t>2000</a:t>
            </a:r>
            <a:r>
              <a:rPr lang="zh-CN" altLang="en-US" dirty="0">
                <a:latin typeface="Times New Roman" panose="02020603050405020304" pitchFamily="18" charset="0"/>
              </a:rPr>
              <a:t>条正常计分。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659C8A-73C1-7E90-1714-E7BD8E9DFA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48"/>
          <a:stretch/>
        </p:blipFill>
        <p:spPr>
          <a:xfrm>
            <a:off x="8043440" y="128417"/>
            <a:ext cx="4250400" cy="46012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F6691F-E32F-A6B7-29BF-D8E9EF35D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4667" y="6492875"/>
            <a:ext cx="2743200" cy="365125"/>
          </a:xfrm>
        </p:spPr>
        <p:txBody>
          <a:bodyPr/>
          <a:lstStyle/>
          <a:p>
            <a:fld id="{D2E4D83E-561F-4FD9-ABBE-CB54B32BB95A}" type="slidenum">
              <a:rPr lang="zh-CN" altLang="en-US" sz="1600" smtClean="0">
                <a:solidFill>
                  <a:schemeClr val="bg1"/>
                </a:solidFill>
              </a:rPr>
              <a:t>8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345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A5A60-E556-D54E-76CE-599FCAEA2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7EC938-D425-E8AC-A16F-9BCDD8CA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-38622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FIE2025</a:t>
            </a:r>
            <a:r>
              <a:rPr lang="zh-CN" altLang="en-US" sz="2800" dirty="0"/>
              <a:t>任务介绍</a:t>
            </a:r>
            <a:r>
              <a:rPr lang="en-US" altLang="zh-CN" sz="2800" dirty="0"/>
              <a:t>——</a:t>
            </a:r>
            <a:r>
              <a:rPr lang="zh-CN" altLang="en-US" sz="2800" dirty="0"/>
              <a:t>数据集情况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70E62EC-8436-E8B4-C202-367870B10E18}"/>
              </a:ext>
            </a:extLst>
          </p:cNvPr>
          <p:cNvCxnSpPr>
            <a:cxnSpLocks/>
          </p:cNvCxnSpPr>
          <p:nvPr/>
        </p:nvCxnSpPr>
        <p:spPr>
          <a:xfrm>
            <a:off x="474133" y="1005762"/>
            <a:ext cx="112437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FF7D5FD3-0475-2BB0-6533-D40F2486157A}"/>
              </a:ext>
            </a:extLst>
          </p:cNvPr>
          <p:cNvSpPr/>
          <p:nvPr/>
        </p:nvSpPr>
        <p:spPr>
          <a:xfrm>
            <a:off x="0" y="6496493"/>
            <a:ext cx="12192000" cy="361507"/>
          </a:xfrm>
          <a:prstGeom prst="rect">
            <a:avLst/>
          </a:prstGeom>
          <a:solidFill>
            <a:srgbClr val="00285F"/>
          </a:solidFill>
          <a:ln>
            <a:solidFill>
              <a:srgbClr val="002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D077C1-A87F-375B-D6D3-0F0F31AB7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286940"/>
            <a:ext cx="10515600" cy="503520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数据样例</a:t>
            </a:r>
            <a:r>
              <a:rPr lang="en-US" altLang="zh-CN" sz="24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chemeClr val="accent5"/>
                </a:solidFill>
                <a:latin typeface="Times New Roman" panose="02020603050405020304" pitchFamily="18" charset="0"/>
              </a:rPr>
              <a:t>以真实语料集数据</a:t>
            </a:r>
            <a:r>
              <a:rPr lang="en-US" altLang="zh-CN" sz="2000" dirty="0">
                <a:solidFill>
                  <a:schemeClr val="accent5"/>
                </a:solidFill>
                <a:latin typeface="Times New Roman" panose="02020603050405020304" pitchFamily="18" charset="0"/>
              </a:rPr>
              <a:t>“Nat_5507”</a:t>
            </a:r>
            <a:r>
              <a:rPr lang="zh-CN" altLang="en-US" sz="2000" dirty="0">
                <a:solidFill>
                  <a:schemeClr val="accent5"/>
                </a:solidFill>
                <a:latin typeface="Times New Roman" panose="02020603050405020304" pitchFamily="18" charset="0"/>
              </a:rPr>
              <a:t>为例</a:t>
            </a:r>
            <a:endParaRPr lang="en-US" altLang="zh-CN" sz="2400" dirty="0">
              <a:solidFill>
                <a:schemeClr val="accent5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latin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FE19148-08AB-0A73-02DA-F5E00A8096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48"/>
          <a:stretch/>
        </p:blipFill>
        <p:spPr>
          <a:xfrm>
            <a:off x="8043440" y="128417"/>
            <a:ext cx="4250400" cy="46012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71FF4A-004F-8F50-1135-F4F464DA4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4667" y="6492875"/>
            <a:ext cx="2743200" cy="365125"/>
          </a:xfrm>
        </p:spPr>
        <p:txBody>
          <a:bodyPr/>
          <a:lstStyle/>
          <a:p>
            <a:fld id="{D2E4D83E-561F-4FD9-ABBE-CB54B32BB95A}" type="slidenum">
              <a:rPr lang="zh-CN" altLang="en-US" sz="1600" smtClean="0">
                <a:solidFill>
                  <a:schemeClr val="bg1"/>
                </a:solidFill>
              </a:rPr>
              <a:t>9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6A90C92-8F07-282A-AADE-CE3823D1495A}"/>
              </a:ext>
            </a:extLst>
          </p:cNvPr>
          <p:cNvGrpSpPr/>
          <p:nvPr/>
        </p:nvGrpSpPr>
        <p:grpSpPr>
          <a:xfrm>
            <a:off x="1071237" y="2331324"/>
            <a:ext cx="10063379" cy="3436253"/>
            <a:chOff x="1129796" y="1912494"/>
            <a:chExt cx="10063379" cy="343625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42BC995-B3CF-BADF-4A7E-DDEFFFBD9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8313" y="1912494"/>
              <a:ext cx="7894862" cy="3436253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0ED9BC6-081D-F684-1A1E-8453953DB951}"/>
                </a:ext>
              </a:extLst>
            </p:cNvPr>
            <p:cNvSpPr txBox="1"/>
            <p:nvPr/>
          </p:nvSpPr>
          <p:spPr>
            <a:xfrm>
              <a:off x="1390744" y="197484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rgbClr val="FF0000"/>
                  </a:solidFill>
                </a:rPr>
                <a:t>数据编号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6C533B1-E895-D720-191E-0D2A149A6831}"/>
                </a:ext>
              </a:extLst>
            </p:cNvPr>
            <p:cNvSpPr txBox="1"/>
            <p:nvPr/>
          </p:nvSpPr>
          <p:spPr>
            <a:xfrm>
              <a:off x="1567288" y="237942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rgbClr val="FF0000"/>
                  </a:solidFill>
                </a:rPr>
                <a:t>谓词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29CC3DB-9F08-666F-F073-FEED5E260D85}"/>
                </a:ext>
              </a:extLst>
            </p:cNvPr>
            <p:cNvSpPr txBox="1"/>
            <p:nvPr/>
          </p:nvSpPr>
          <p:spPr>
            <a:xfrm>
              <a:off x="1129796" y="2834945"/>
              <a:ext cx="1883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rgbClr val="FF0000"/>
                  </a:solidFill>
                </a:rPr>
                <a:t>背景句</a:t>
              </a:r>
              <a:r>
                <a:rPr kumimoji="1" lang="en-US" altLang="zh-CN" dirty="0">
                  <a:solidFill>
                    <a:srgbClr val="FF0000"/>
                  </a:solidFill>
                </a:rPr>
                <a:t>/</a:t>
              </a:r>
              <a:r>
                <a:rPr kumimoji="1" lang="zh-CN" altLang="en-US" dirty="0">
                  <a:solidFill>
                    <a:srgbClr val="FF0000"/>
                  </a:solidFill>
                </a:rPr>
                <a:t>主蕴含句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69A9959-F982-1E77-5F7F-500060150F96}"/>
                </a:ext>
              </a:extLst>
            </p:cNvPr>
            <p:cNvSpPr txBox="1"/>
            <p:nvPr/>
          </p:nvSpPr>
          <p:spPr>
            <a:xfrm>
              <a:off x="1165507" y="3253145"/>
              <a:ext cx="1883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rgbClr val="FF0000"/>
                  </a:solidFill>
                </a:rPr>
                <a:t>结论句</a:t>
              </a:r>
              <a:r>
                <a:rPr kumimoji="1" lang="en-US" altLang="zh-CN" dirty="0">
                  <a:solidFill>
                    <a:srgbClr val="FF0000"/>
                  </a:solidFill>
                </a:rPr>
                <a:t>/</a:t>
              </a:r>
              <a:r>
                <a:rPr kumimoji="1" lang="zh-CN" altLang="en-US" dirty="0">
                  <a:solidFill>
                    <a:srgbClr val="FF0000"/>
                  </a:solidFill>
                </a:rPr>
                <a:t>被蕴含句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FA9FE23-F3DB-CCBC-355A-02DC6C16621C}"/>
                </a:ext>
              </a:extLst>
            </p:cNvPr>
            <p:cNvSpPr txBox="1"/>
            <p:nvPr/>
          </p:nvSpPr>
          <p:spPr>
            <a:xfrm>
              <a:off x="1165507" y="394104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rgbClr val="FF0000"/>
                  </a:solidFill>
                </a:rPr>
                <a:t>模型回答选项</a:t>
              </a:r>
            </a:p>
          </p:txBody>
        </p:sp>
        <p:sp>
          <p:nvSpPr>
            <p:cNvPr id="15" name="左箭头 14">
              <a:extLst>
                <a:ext uri="{FF2B5EF4-FFF2-40B4-BE49-F238E27FC236}">
                  <a16:creationId xmlns:a16="http://schemas.microsoft.com/office/drawing/2014/main" id="{8D6DAAAC-8229-8E92-A7E9-E1BA51339A62}"/>
                </a:ext>
              </a:extLst>
            </p:cNvPr>
            <p:cNvSpPr/>
            <p:nvPr/>
          </p:nvSpPr>
          <p:spPr>
            <a:xfrm rot="467712">
              <a:off x="2502144" y="2192206"/>
              <a:ext cx="1735116" cy="175090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左箭头 15">
              <a:extLst>
                <a:ext uri="{FF2B5EF4-FFF2-40B4-BE49-F238E27FC236}">
                  <a16:creationId xmlns:a16="http://schemas.microsoft.com/office/drawing/2014/main" id="{F89290B3-7D81-3731-F80B-6B1EBE0DD2AA}"/>
                </a:ext>
              </a:extLst>
            </p:cNvPr>
            <p:cNvSpPr/>
            <p:nvPr/>
          </p:nvSpPr>
          <p:spPr>
            <a:xfrm rot="251770">
              <a:off x="2237695" y="2540731"/>
              <a:ext cx="2021596" cy="153936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左箭头 16">
              <a:extLst>
                <a:ext uri="{FF2B5EF4-FFF2-40B4-BE49-F238E27FC236}">
                  <a16:creationId xmlns:a16="http://schemas.microsoft.com/office/drawing/2014/main" id="{26FF429D-C2AA-21A4-62FF-0794EF6B9A7D}"/>
                </a:ext>
              </a:extLst>
            </p:cNvPr>
            <p:cNvSpPr/>
            <p:nvPr/>
          </p:nvSpPr>
          <p:spPr>
            <a:xfrm>
              <a:off x="2906957" y="2910518"/>
              <a:ext cx="1399465" cy="168276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左箭头 17">
              <a:extLst>
                <a:ext uri="{FF2B5EF4-FFF2-40B4-BE49-F238E27FC236}">
                  <a16:creationId xmlns:a16="http://schemas.microsoft.com/office/drawing/2014/main" id="{AC522977-B7E6-8C4B-50C9-B3717B396B7A}"/>
                </a:ext>
              </a:extLst>
            </p:cNvPr>
            <p:cNvSpPr/>
            <p:nvPr/>
          </p:nvSpPr>
          <p:spPr>
            <a:xfrm rot="21145043">
              <a:off x="2966991" y="3267289"/>
              <a:ext cx="1334161" cy="168276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左箭头 18">
              <a:extLst>
                <a:ext uri="{FF2B5EF4-FFF2-40B4-BE49-F238E27FC236}">
                  <a16:creationId xmlns:a16="http://schemas.microsoft.com/office/drawing/2014/main" id="{A3DA38E5-CC35-0368-250D-9D855D2F8FB0}"/>
                </a:ext>
              </a:extLst>
            </p:cNvPr>
            <p:cNvSpPr/>
            <p:nvPr/>
          </p:nvSpPr>
          <p:spPr>
            <a:xfrm rot="20305523">
              <a:off x="2687829" y="3783670"/>
              <a:ext cx="1654350" cy="120723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367349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Calibri Light"/>
        <a:ea typeface="华文细黑"/>
        <a:cs typeface=""/>
      </a:majorFont>
      <a:minorFont>
        <a:latin typeface="Calibri Light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31145</TotalTime>
  <Words>2172</Words>
  <Application>Microsoft Macintosh PowerPoint</Application>
  <PresentationFormat>宽屏</PresentationFormat>
  <Paragraphs>230</Paragraphs>
  <Slides>21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等线</vt:lpstr>
      <vt:lpstr>Arial</vt:lpstr>
      <vt:lpstr>Calibri Light</vt:lpstr>
      <vt:lpstr>Times New Roman</vt:lpstr>
      <vt:lpstr>Wingdings 2</vt:lpstr>
      <vt:lpstr>HDOfficeLightV0</vt:lpstr>
      <vt:lpstr>PowerPoint 演示文稿</vt:lpstr>
      <vt:lpstr>PowerPoint 演示文稿</vt:lpstr>
      <vt:lpstr>叙实性和叙实性推理简介</vt:lpstr>
      <vt:lpstr>叙实性和叙实性推理简介</vt:lpstr>
      <vt:lpstr>FIE2025任务介绍——报名情况</vt:lpstr>
      <vt:lpstr>FIE2025任务介绍——报名提醒</vt:lpstr>
      <vt:lpstr>FIE2025任务介绍——团队介绍</vt:lpstr>
      <vt:lpstr>FIE2025任务介绍——数据集情况</vt:lpstr>
      <vt:lpstr>FIE2025任务介绍——数据集情况</vt:lpstr>
      <vt:lpstr>FIE2025任务介绍——数据集情况</vt:lpstr>
      <vt:lpstr>FIE2025任务介绍——评测过程</vt:lpstr>
      <vt:lpstr>FIE2025任务介绍——评测过程</vt:lpstr>
      <vt:lpstr>FIE2025任务介绍——评测过程</vt:lpstr>
      <vt:lpstr>FIE2025任务介绍——评测过程</vt:lpstr>
      <vt:lpstr>FIE2025任务介绍——评测过程</vt:lpstr>
      <vt:lpstr>FIE2025任务介绍——评价标准</vt:lpstr>
      <vt:lpstr>FIE2025任务介绍——奖项设置</vt:lpstr>
      <vt:lpstr>FIE2025任务介绍——时间安排</vt:lpstr>
      <vt:lpstr>FIE2025任务介绍——预计问题</vt:lpstr>
      <vt:lpstr>FIE2025任务介绍——Q &amp; A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翻译文学的资本及其神圣化进程</dc:title>
  <dc:creator>WANG YIKE</dc:creator>
  <cp:lastModifiedBy>Gary, CONG Guanliang</cp:lastModifiedBy>
  <cp:revision>114</cp:revision>
  <dcterms:created xsi:type="dcterms:W3CDTF">2021-10-21T05:59:18Z</dcterms:created>
  <dcterms:modified xsi:type="dcterms:W3CDTF">2025-04-28T09:45:31Z</dcterms:modified>
</cp:coreProperties>
</file>